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3"/>
  </p:notesMasterIdLst>
  <p:sldIdLst>
    <p:sldId id="270" r:id="rId2"/>
    <p:sldId id="257" r:id="rId3"/>
    <p:sldId id="258" r:id="rId4"/>
    <p:sldId id="259" r:id="rId5"/>
    <p:sldId id="260" r:id="rId6"/>
    <p:sldId id="261" r:id="rId7"/>
    <p:sldId id="262" r:id="rId8"/>
    <p:sldId id="264" r:id="rId9"/>
    <p:sldId id="263" r:id="rId10"/>
    <p:sldId id="265" r:id="rId11"/>
    <p:sldId id="271" r:id="rId12"/>
  </p:sldIdLst>
  <p:sldSz cx="18288000" cy="10287000"/>
  <p:notesSz cx="6858000" cy="9144000"/>
  <p:embeddedFontLst>
    <p:embeddedFont>
      <p:font typeface="Trebuchet MS" panose="020B0603020202020204" pitchFamily="34" charset="0"/>
      <p:regular r:id="rId14"/>
      <p:bold r:id="rId15"/>
      <p:italic r:id="rId16"/>
      <p:boldItalic r:id="rId17"/>
    </p:embeddedFont>
    <p:embeddedFont>
      <p:font typeface="Wingdings 3" panose="05040102010807070707" pitchFamily="18" charset="2"/>
      <p:regular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85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7F9B3-B4EB-446F-9099-419924B1930D}" type="datetimeFigureOut">
              <a:rPr lang="pt-PT" smtClean="0"/>
              <a:t>04/05/2024</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034DE9-EFDB-4147-8102-0A1E91B9FD7A}" type="slidenum">
              <a:rPr lang="pt-PT" smtClean="0"/>
              <a:t>‹nº›</a:t>
            </a:fld>
            <a:endParaRPr lang="pt-PT"/>
          </a:p>
        </p:txBody>
      </p:sp>
    </p:spTree>
    <p:extLst>
      <p:ext uri="{BB962C8B-B14F-4D97-AF65-F5344CB8AC3E}">
        <p14:creationId xmlns:p14="http://schemas.microsoft.com/office/powerpoint/2010/main" val="1372631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1E034DE9-EFDB-4147-8102-0A1E91B9FD7A}" type="slidenum">
              <a:rPr lang="pt-PT" smtClean="0"/>
              <a:t>4</a:t>
            </a:fld>
            <a:endParaRPr lang="pt-PT"/>
          </a:p>
        </p:txBody>
      </p:sp>
    </p:spTree>
    <p:extLst>
      <p:ext uri="{BB962C8B-B14F-4D97-AF65-F5344CB8AC3E}">
        <p14:creationId xmlns:p14="http://schemas.microsoft.com/office/powerpoint/2010/main" val="3613976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260601" y="3606801"/>
            <a:ext cx="11650404" cy="2469453"/>
          </a:xfrm>
        </p:spPr>
        <p:txBody>
          <a:bodyPr anchor="b">
            <a:noAutofit/>
          </a:bodyPr>
          <a:lstStyle>
            <a:lvl1pPr algn="r">
              <a:defRPr sz="8100">
                <a:solidFill>
                  <a:schemeClr val="accent1"/>
                </a:solidFill>
              </a:defRPr>
            </a:lvl1pPr>
          </a:lstStyle>
          <a:p>
            <a:r>
              <a:rPr lang="pt-PT"/>
              <a:t>Clique para editar o estilo de título do Modelo Global</a:t>
            </a:r>
            <a:endParaRPr lang="en-US" dirty="0"/>
          </a:p>
        </p:txBody>
      </p:sp>
      <p:sp>
        <p:nvSpPr>
          <p:cNvPr id="3" name="Subtitle 2"/>
          <p:cNvSpPr>
            <a:spLocks noGrp="1"/>
          </p:cNvSpPr>
          <p:nvPr>
            <p:ph type="subTitle" idx="1"/>
          </p:nvPr>
        </p:nvSpPr>
        <p:spPr>
          <a:xfrm>
            <a:off x="2260601" y="6076250"/>
            <a:ext cx="11650404" cy="1645349"/>
          </a:xfrm>
        </p:spPr>
        <p:txBody>
          <a:bodyPr anchor="t"/>
          <a:lstStyle>
            <a:lvl1pPr marL="0" indent="0" algn="r">
              <a:buNone/>
              <a:defRPr>
                <a:solidFill>
                  <a:schemeClr val="tx1">
                    <a:lumMod val="50000"/>
                    <a:lumOff val="5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‹nº›</a:t>
            </a:fld>
            <a:endParaRPr lang="en-US"/>
          </a:p>
        </p:txBody>
      </p:sp>
    </p:spTree>
    <p:extLst>
      <p:ext uri="{BB962C8B-B14F-4D97-AF65-F5344CB8AC3E}">
        <p14:creationId xmlns:p14="http://schemas.microsoft.com/office/powerpoint/2010/main" val="39649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016003" y="914400"/>
            <a:ext cx="12895002" cy="5105400"/>
          </a:xfrm>
        </p:spPr>
        <p:txBody>
          <a:bodyPr anchor="ctr">
            <a:normAutofit/>
          </a:bodyPr>
          <a:lstStyle>
            <a:lvl1pPr algn="l">
              <a:defRPr sz="66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1D8BD707-D9CF-40AE-B4C6-C98DA3205C09}"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‹nº›</a:t>
            </a:fld>
            <a:endParaRPr lang="en-US"/>
          </a:p>
        </p:txBody>
      </p:sp>
    </p:spTree>
    <p:extLst>
      <p:ext uri="{BB962C8B-B14F-4D97-AF65-F5344CB8AC3E}">
        <p14:creationId xmlns:p14="http://schemas.microsoft.com/office/powerpoint/2010/main" val="2402976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2049209" y="5448300"/>
            <a:ext cx="10836786"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1D8BD707-D9CF-40AE-B4C6-C98DA3205C09}"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‹nº›</a:t>
            </a:fld>
            <a:endParaRPr lang="en-US"/>
          </a:p>
        </p:txBody>
      </p:sp>
      <p:sp>
        <p:nvSpPr>
          <p:cNvPr id="20" name="TextBox 19"/>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latin typeface="Arial"/>
              </a:rPr>
              <a:t>”</a:t>
            </a:r>
            <a:endParaRPr lang="en-US" sz="2700" dirty="0">
              <a:solidFill>
                <a:schemeClr val="accent1">
                  <a:lumMod val="60000"/>
                  <a:lumOff val="40000"/>
                </a:schemeClr>
              </a:solidFill>
              <a:latin typeface="Arial"/>
            </a:endParaRPr>
          </a:p>
        </p:txBody>
      </p:sp>
    </p:spTree>
    <p:extLst>
      <p:ext uri="{BB962C8B-B14F-4D97-AF65-F5344CB8AC3E}">
        <p14:creationId xmlns:p14="http://schemas.microsoft.com/office/powerpoint/2010/main" val="2363544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016003" y="2897982"/>
            <a:ext cx="12895002" cy="3893190"/>
          </a:xfrm>
        </p:spPr>
        <p:txBody>
          <a:bodyPr anchor="b">
            <a:normAutofit/>
          </a:bodyPr>
          <a:lstStyle>
            <a:lvl1pPr algn="l">
              <a:defRPr sz="66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1D8BD707-D9CF-40AE-B4C6-C98DA3205C09}"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‹nº›</a:t>
            </a:fld>
            <a:endParaRPr lang="en-US"/>
          </a:p>
        </p:txBody>
      </p:sp>
    </p:spTree>
    <p:extLst>
      <p:ext uri="{BB962C8B-B14F-4D97-AF65-F5344CB8AC3E}">
        <p14:creationId xmlns:p14="http://schemas.microsoft.com/office/powerpoint/2010/main" val="3613402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tx1">
                    <a:lumMod val="75000"/>
                    <a:lumOff val="25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1D8BD707-D9CF-40AE-B4C6-C98DA3205C09}"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‹nº›</a:t>
            </a:fld>
            <a:endParaRPr lang="en-US"/>
          </a:p>
        </p:txBody>
      </p:sp>
      <p:sp>
        <p:nvSpPr>
          <p:cNvPr id="24" name="TextBox 23"/>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0335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028699" y="914400"/>
            <a:ext cx="12882305" cy="4533900"/>
          </a:xfrm>
        </p:spPr>
        <p:txBody>
          <a:bodyPr anchor="ctr">
            <a:normAutofit/>
          </a:bodyPr>
          <a:lstStyle>
            <a:lvl1pPr algn="l">
              <a:defRPr sz="66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1D8BD707-D9CF-40AE-B4C6-C98DA3205C09}"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‹nº›</a:t>
            </a:fld>
            <a:endParaRPr lang="en-US"/>
          </a:p>
        </p:txBody>
      </p:sp>
    </p:spTree>
    <p:extLst>
      <p:ext uri="{BB962C8B-B14F-4D97-AF65-F5344CB8AC3E}">
        <p14:creationId xmlns:p14="http://schemas.microsoft.com/office/powerpoint/2010/main" val="3301011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‹nº›</a:t>
            </a:fld>
            <a:endParaRPr lang="en-US"/>
          </a:p>
        </p:txBody>
      </p:sp>
    </p:spTree>
    <p:extLst>
      <p:ext uri="{BB962C8B-B14F-4D97-AF65-F5344CB8AC3E}">
        <p14:creationId xmlns:p14="http://schemas.microsoft.com/office/powerpoint/2010/main" val="2623130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51510" y="914399"/>
            <a:ext cx="1957115" cy="7877177"/>
          </a:xfrm>
        </p:spPr>
        <p:txBody>
          <a:bodyPr vert="eaVert" anchor="ct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1016003" y="914400"/>
            <a:ext cx="10590225" cy="7877175"/>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‹nº›</a:t>
            </a:fld>
            <a:endParaRPr lang="en-US"/>
          </a:p>
        </p:txBody>
      </p:sp>
    </p:spTree>
    <p:extLst>
      <p:ext uri="{BB962C8B-B14F-4D97-AF65-F5344CB8AC3E}">
        <p14:creationId xmlns:p14="http://schemas.microsoft.com/office/powerpoint/2010/main" val="424454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vl1p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‹nº›</a:t>
            </a:fld>
            <a:endParaRPr lang="en-US"/>
          </a:p>
        </p:txBody>
      </p:sp>
    </p:spTree>
    <p:extLst>
      <p:ext uri="{BB962C8B-B14F-4D97-AF65-F5344CB8AC3E}">
        <p14:creationId xmlns:p14="http://schemas.microsoft.com/office/powerpoint/2010/main" val="457316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1016003" y="4051301"/>
            <a:ext cx="12895002" cy="2739872"/>
          </a:xfrm>
        </p:spPr>
        <p:txBody>
          <a:bodyPr anchor="b"/>
          <a:lstStyle>
            <a:lvl1pPr algn="l">
              <a:defRPr sz="60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1016003" y="6791172"/>
            <a:ext cx="12895002" cy="1290600"/>
          </a:xfrm>
        </p:spPr>
        <p:txBody>
          <a:bodyPr anchor="t"/>
          <a:lstStyle>
            <a:lvl1pPr marL="0" indent="0" algn="l">
              <a:buNone/>
              <a:defRPr sz="30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1D8BD707-D9CF-40AE-B4C6-C98DA3205C09}"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‹nº›</a:t>
            </a:fld>
            <a:endParaRPr lang="en-US"/>
          </a:p>
        </p:txBody>
      </p:sp>
    </p:spTree>
    <p:extLst>
      <p:ext uri="{BB962C8B-B14F-4D97-AF65-F5344CB8AC3E}">
        <p14:creationId xmlns:p14="http://schemas.microsoft.com/office/powerpoint/2010/main" val="158426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1016002" y="3240884"/>
            <a:ext cx="6276053" cy="582115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7634955" y="3240884"/>
            <a:ext cx="6276051" cy="5821160"/>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‹nº›</a:t>
            </a:fld>
            <a:endParaRPr lang="en-US"/>
          </a:p>
        </p:txBody>
      </p:sp>
    </p:spTree>
    <p:extLst>
      <p:ext uri="{BB962C8B-B14F-4D97-AF65-F5344CB8AC3E}">
        <p14:creationId xmlns:p14="http://schemas.microsoft.com/office/powerpoint/2010/main" val="2311510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1013618" y="3241475"/>
            <a:ext cx="6278435"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pt-PT"/>
              <a:t>Clique para editar os estilos do texto de Modelo Global</a:t>
            </a:r>
          </a:p>
        </p:txBody>
      </p:sp>
      <p:sp>
        <p:nvSpPr>
          <p:cNvPr id="4" name="Content Placeholder 3"/>
          <p:cNvSpPr>
            <a:spLocks noGrp="1"/>
          </p:cNvSpPr>
          <p:nvPr>
            <p:ph sz="half" idx="2"/>
          </p:nvPr>
        </p:nvSpPr>
        <p:spPr>
          <a:xfrm>
            <a:off x="1013618" y="4105868"/>
            <a:ext cx="6278435" cy="4956176"/>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7632575" y="3241475"/>
            <a:ext cx="6278427"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pt-PT"/>
              <a:t>Clique para editar os estilos do texto de Modelo Global</a:t>
            </a:r>
          </a:p>
        </p:txBody>
      </p:sp>
      <p:sp>
        <p:nvSpPr>
          <p:cNvPr id="6" name="Content Placeholder 5"/>
          <p:cNvSpPr>
            <a:spLocks noGrp="1"/>
          </p:cNvSpPr>
          <p:nvPr>
            <p:ph sz="quarter" idx="4"/>
          </p:nvPr>
        </p:nvSpPr>
        <p:spPr>
          <a:xfrm>
            <a:off x="7632577" y="4105868"/>
            <a:ext cx="6278426" cy="4956176"/>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5/4/2024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‹nº›</a:t>
            </a:fld>
            <a:endParaRPr lang="en-US"/>
          </a:p>
        </p:txBody>
      </p:sp>
    </p:spTree>
    <p:extLst>
      <p:ext uri="{BB962C8B-B14F-4D97-AF65-F5344CB8AC3E}">
        <p14:creationId xmlns:p14="http://schemas.microsoft.com/office/powerpoint/2010/main" val="2183615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a:xfrm>
            <a:off x="1016001" y="914400"/>
            <a:ext cx="12895002" cy="1981200"/>
          </a:xfrm>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5/4/2024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‹nº›</a:t>
            </a:fld>
            <a:endParaRPr lang="en-US"/>
          </a:p>
        </p:txBody>
      </p:sp>
    </p:spTree>
    <p:extLst>
      <p:ext uri="{BB962C8B-B14F-4D97-AF65-F5344CB8AC3E}">
        <p14:creationId xmlns:p14="http://schemas.microsoft.com/office/powerpoint/2010/main" val="1209702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‹nº›</a:t>
            </a:fld>
            <a:endParaRPr lang="en-US"/>
          </a:p>
        </p:txBody>
      </p:sp>
    </p:spTree>
    <p:extLst>
      <p:ext uri="{BB962C8B-B14F-4D97-AF65-F5344CB8AC3E}">
        <p14:creationId xmlns:p14="http://schemas.microsoft.com/office/powerpoint/2010/main" val="2080955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016001" y="2247906"/>
            <a:ext cx="5781792" cy="1917699"/>
          </a:xfrm>
        </p:spPr>
        <p:txBody>
          <a:bodyPr anchor="b">
            <a:normAutofit/>
          </a:bodyPr>
          <a:lstStyle>
            <a:lvl1pPr>
              <a:defRPr sz="3000"/>
            </a:lvl1pPr>
          </a:lstStyle>
          <a:p>
            <a:r>
              <a:rPr lang="pt-PT"/>
              <a:t>Clique para editar o estilo de título do Modelo Global</a:t>
            </a:r>
            <a:endParaRPr lang="en-US" dirty="0"/>
          </a:p>
        </p:txBody>
      </p:sp>
      <p:sp>
        <p:nvSpPr>
          <p:cNvPr id="3" name="Content Placeholder 2"/>
          <p:cNvSpPr>
            <a:spLocks noGrp="1"/>
          </p:cNvSpPr>
          <p:nvPr>
            <p:ph idx="1"/>
          </p:nvPr>
        </p:nvSpPr>
        <p:spPr>
          <a:xfrm>
            <a:off x="7140692" y="772387"/>
            <a:ext cx="6770312" cy="8289656"/>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1016001" y="4165604"/>
            <a:ext cx="5781792" cy="3876674"/>
          </a:xfrm>
        </p:spPr>
        <p:txBody>
          <a:bodyPr>
            <a:normAutofit/>
          </a:bodyPr>
          <a:lstStyle>
            <a:lvl1pPr marL="0" indent="0">
              <a:buNone/>
              <a:defRPr sz="2100"/>
            </a:lvl1pPr>
            <a:lvl2pPr marL="685595" indent="0">
              <a:buNone/>
              <a:defRPr sz="2100"/>
            </a:lvl2pPr>
            <a:lvl3pPr marL="1371189" indent="0">
              <a:buNone/>
              <a:defRPr sz="1800"/>
            </a:lvl3pPr>
            <a:lvl4pPr marL="2056784" indent="0">
              <a:buNone/>
              <a:defRPr sz="1500"/>
            </a:lvl4pPr>
            <a:lvl5pPr marL="2742377" indent="0">
              <a:buNone/>
              <a:defRPr sz="1500"/>
            </a:lvl5pPr>
            <a:lvl6pPr marL="3427971" indent="0">
              <a:buNone/>
              <a:defRPr sz="1500"/>
            </a:lvl6pPr>
            <a:lvl7pPr marL="4113566" indent="0">
              <a:buNone/>
              <a:defRPr sz="1500"/>
            </a:lvl7pPr>
            <a:lvl8pPr marL="4799160" indent="0">
              <a:buNone/>
              <a:defRPr sz="1500"/>
            </a:lvl8pPr>
            <a:lvl9pPr marL="5484755" indent="0">
              <a:buNone/>
              <a:defRPr sz="15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1D8BD707-D9CF-40AE-B4C6-C98DA3205C09}" type="datetimeFigureOut">
              <a:rPr lang="en-US" smtClean="0"/>
              <a:t>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‹nº›</a:t>
            </a:fld>
            <a:endParaRPr lang="en-US"/>
          </a:p>
        </p:txBody>
      </p:sp>
    </p:spTree>
    <p:extLst>
      <p:ext uri="{BB962C8B-B14F-4D97-AF65-F5344CB8AC3E}">
        <p14:creationId xmlns:p14="http://schemas.microsoft.com/office/powerpoint/2010/main" val="4222307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016002" y="7200900"/>
            <a:ext cx="12895001" cy="850107"/>
          </a:xfrm>
        </p:spPr>
        <p:txBody>
          <a:bodyPr anchor="b">
            <a:normAutofit/>
          </a:bodyPr>
          <a:lstStyle>
            <a:lvl1pPr algn="l">
              <a:defRPr sz="36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1016001" y="914400"/>
            <a:ext cx="12895002" cy="5768577"/>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pt-PT"/>
              <a:t>Clique no ícone para adicionar uma imagem</a:t>
            </a:r>
            <a:endParaRPr lang="en-US" dirty="0"/>
          </a:p>
        </p:txBody>
      </p:sp>
      <p:sp>
        <p:nvSpPr>
          <p:cNvPr id="4" name="Text Placeholder 3"/>
          <p:cNvSpPr>
            <a:spLocks noGrp="1"/>
          </p:cNvSpPr>
          <p:nvPr>
            <p:ph type="body" sz="half" idx="2"/>
          </p:nvPr>
        </p:nvSpPr>
        <p:spPr>
          <a:xfrm>
            <a:off x="1016002" y="8051007"/>
            <a:ext cx="12895001" cy="1011036"/>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1D8BD707-D9CF-40AE-B4C6-C98DA3205C09}" type="datetimeFigureOut">
              <a:rPr lang="en-US" smtClean="0"/>
              <a:t>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‹nº›</a:t>
            </a:fld>
            <a:endParaRPr lang="en-US"/>
          </a:p>
        </p:txBody>
      </p:sp>
    </p:spTree>
    <p:extLst>
      <p:ext uri="{BB962C8B-B14F-4D97-AF65-F5344CB8AC3E}">
        <p14:creationId xmlns:p14="http://schemas.microsoft.com/office/powerpoint/2010/main" val="2749626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016001" y="914400"/>
            <a:ext cx="12895002" cy="1981200"/>
          </a:xfrm>
          <a:prstGeom prst="rect">
            <a:avLst/>
          </a:prstGeom>
        </p:spPr>
        <p:txBody>
          <a:bodyPr vert="horz" lIns="91440" tIns="45720" rIns="91440" bIns="45720" rtlCol="0" anchor="t">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016001" y="3240884"/>
            <a:ext cx="12895002" cy="5821160"/>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10807700" y="9062044"/>
            <a:ext cx="1367909"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1D8BD707-D9CF-40AE-B4C6-C98DA3205C09}" type="datetimeFigureOut">
              <a:rPr lang="en-US" smtClean="0"/>
              <a:t>5/4/2024</a:t>
            </a:fld>
            <a:endParaRPr lang="en-US"/>
          </a:p>
        </p:txBody>
      </p:sp>
      <p:sp>
        <p:nvSpPr>
          <p:cNvPr id="5" name="Footer Placeholder 4"/>
          <p:cNvSpPr>
            <a:spLocks noGrp="1"/>
          </p:cNvSpPr>
          <p:nvPr>
            <p:ph type="ftr" sz="quarter" idx="3"/>
          </p:nvPr>
        </p:nvSpPr>
        <p:spPr>
          <a:xfrm>
            <a:off x="1016001" y="9062044"/>
            <a:ext cx="9446418"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885995" y="9062044"/>
            <a:ext cx="1025009" cy="547688"/>
          </a:xfrm>
          <a:prstGeom prst="rect">
            <a:avLst/>
          </a:prstGeom>
        </p:spPr>
        <p:txBody>
          <a:bodyPr vert="horz" lIns="91440" tIns="45720" rIns="91440" bIns="45720" rtlCol="0" anchor="ctr"/>
          <a:lstStyle>
            <a:lvl1pPr algn="r">
              <a:defRPr sz="1350">
                <a:solidFill>
                  <a:schemeClr val="accent1"/>
                </a:solidFill>
              </a:defRPr>
            </a:lvl1pPr>
          </a:lstStyle>
          <a:p>
            <a:fld id="{B6F15528-21DE-4FAA-801E-634DDDAF4B2B}" type="slidenum">
              <a:rPr lang="en-US" smtClean="0"/>
              <a:t>‹nº›</a:t>
            </a:fld>
            <a:endParaRPr lang="en-US"/>
          </a:p>
        </p:txBody>
      </p:sp>
    </p:spTree>
    <p:extLst>
      <p:ext uri="{BB962C8B-B14F-4D97-AF65-F5344CB8AC3E}">
        <p14:creationId xmlns:p14="http://schemas.microsoft.com/office/powerpoint/2010/main" val="2668116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6858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sv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0.svg"/><Relationship Id="rId7" Type="http://schemas.openxmlformats.org/officeDocument/2006/relationships/image" Target="../media/image23.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9.png"/><Relationship Id="rId7"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emf"/><Relationship Id="rId4" Type="http://schemas.openxmlformats.org/officeDocument/2006/relationships/image" Target="../media/image10.svg"/><Relationship Id="rId9" Type="http://schemas.openxmlformats.org/officeDocument/2006/relationships/image" Target="../media/image30.jpeg"/></Relationships>
</file>

<file path=ppt/slides/_rels/slide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10.svg"/><Relationship Id="rId7" Type="http://schemas.openxmlformats.org/officeDocument/2006/relationships/image" Target="../media/image35.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10.svg"/><Relationship Id="rId7" Type="http://schemas.openxmlformats.org/officeDocument/2006/relationships/image" Target="../media/image40.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10.svg"/><Relationship Id="rId7" Type="http://schemas.openxmlformats.org/officeDocument/2006/relationships/image" Target="../media/image48.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jpe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53.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52.jpeg"/><Relationship Id="rId4" Type="http://schemas.openxmlformats.org/officeDocument/2006/relationships/image" Target="../media/image5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140" y="-1"/>
            <a:ext cx="2585282" cy="179271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8939" y="9079535"/>
            <a:ext cx="2035317" cy="107328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366" y="9256099"/>
            <a:ext cx="1275551" cy="78784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9588" y="9152849"/>
            <a:ext cx="2619435" cy="112142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1132" y="9256098"/>
            <a:ext cx="2301831" cy="67887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28294" y="8930378"/>
            <a:ext cx="1847850" cy="13716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020800" y="0"/>
            <a:ext cx="4267200" cy="847649"/>
          </a:xfrm>
          <a:prstGeom prst="rect">
            <a:avLst/>
          </a:prstGeom>
        </p:spPr>
      </p:pic>
      <p:sp>
        <p:nvSpPr>
          <p:cNvPr id="12" name="TextBox 11"/>
          <p:cNvSpPr txBox="1"/>
          <p:nvPr/>
        </p:nvSpPr>
        <p:spPr>
          <a:xfrm>
            <a:off x="5501413" y="8514880"/>
            <a:ext cx="3949478" cy="784830"/>
          </a:xfrm>
          <a:prstGeom prst="rect">
            <a:avLst/>
          </a:prstGeom>
          <a:noFill/>
        </p:spPr>
        <p:txBody>
          <a:bodyPr wrap="square" rtlCol="0">
            <a:spAutoFit/>
          </a:bodyPr>
          <a:lstStyle/>
          <a:p>
            <a:r>
              <a:rPr lang="en-US" cap="small" dirty="0">
                <a:solidFill>
                  <a:schemeClr val="accent2">
                    <a:lumMod val="75000"/>
                  </a:schemeClr>
                </a:solidFill>
              </a:rPr>
              <a:t>2022-1-BG01-KA220-SCH-000085065</a:t>
            </a:r>
            <a:endParaRPr lang="en-GB" dirty="0">
              <a:solidFill>
                <a:schemeClr val="accent2">
                  <a:lumMod val="75000"/>
                </a:schemeClr>
              </a:solidFill>
            </a:endParaRPr>
          </a:p>
          <a:p>
            <a:r>
              <a:rPr lang="en-GB" sz="2700" dirty="0"/>
              <a:t> </a:t>
            </a:r>
          </a:p>
        </p:txBody>
      </p:sp>
      <p:pic>
        <p:nvPicPr>
          <p:cNvPr id="3" name="Picture 4" descr="Close da borboleta monarca">
            <a:extLst>
              <a:ext uri="{FF2B5EF4-FFF2-40B4-BE49-F238E27FC236}">
                <a16:creationId xmlns:a16="http://schemas.microsoft.com/office/drawing/2014/main" id="{4118EEAF-D9FF-94BD-C4E7-4E544B1EF4B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72803" y="808139"/>
            <a:ext cx="4788759" cy="3656592"/>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232CC380-333C-5C69-D421-8ACE113268CA}"/>
              </a:ext>
            </a:extLst>
          </p:cNvPr>
          <p:cNvSpPr/>
          <p:nvPr/>
        </p:nvSpPr>
        <p:spPr>
          <a:xfrm>
            <a:off x="996546" y="2569483"/>
            <a:ext cx="9703874" cy="2851445"/>
          </a:xfrm>
          <a:prstGeom prst="rect">
            <a:avLst/>
          </a:prstGeom>
          <a:noFill/>
        </p:spPr>
        <p:txBody>
          <a:bodyPr wrap="none" lIns="91440" tIns="45720" rIns="91440" bIns="45720">
            <a:prstTxWarp prst="textCascadeDown">
              <a:avLst/>
            </a:prstTxWarp>
            <a:spAutoFit/>
          </a:bodyPr>
          <a:lstStyle/>
          <a:p>
            <a:pPr algn="ctr"/>
            <a:r>
              <a:rPr lang="pt-PT"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EVOLUTION OF </a:t>
            </a:r>
          </a:p>
        </p:txBody>
      </p:sp>
      <p:sp>
        <p:nvSpPr>
          <p:cNvPr id="13" name="Retângulo 12">
            <a:extLst>
              <a:ext uri="{FF2B5EF4-FFF2-40B4-BE49-F238E27FC236}">
                <a16:creationId xmlns:a16="http://schemas.microsoft.com/office/drawing/2014/main" id="{8F47A29D-14DC-FBFE-A4FB-B6DF5428F3BA}"/>
              </a:ext>
            </a:extLst>
          </p:cNvPr>
          <p:cNvSpPr/>
          <p:nvPr/>
        </p:nvSpPr>
        <p:spPr>
          <a:xfrm>
            <a:off x="985395" y="5274320"/>
            <a:ext cx="14237561" cy="2215991"/>
          </a:xfrm>
          <a:prstGeom prst="rect">
            <a:avLst/>
          </a:prstGeom>
          <a:noFill/>
        </p:spPr>
        <p:txBody>
          <a:bodyPr wrap="square" lIns="91440" tIns="45720" rIns="91440" bIns="45720">
            <a:spAutoFit/>
          </a:bodyPr>
          <a:lstStyle/>
          <a:p>
            <a:pPr algn="ctr"/>
            <a:r>
              <a:rPr lang="pt-PT" sz="13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LIVING BEINGS</a:t>
            </a:r>
          </a:p>
        </p:txBody>
      </p:sp>
    </p:spTree>
    <p:extLst>
      <p:ext uri="{BB962C8B-B14F-4D97-AF65-F5344CB8AC3E}">
        <p14:creationId xmlns:p14="http://schemas.microsoft.com/office/powerpoint/2010/main" val="39478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9DCFF"/>
        </a:solidFill>
        <a:effectLst/>
      </p:bgPr>
    </p:bg>
    <p:spTree>
      <p:nvGrpSpPr>
        <p:cNvPr id="1" name=""/>
        <p:cNvGrpSpPr/>
        <p:nvPr/>
      </p:nvGrpSpPr>
      <p:grpSpPr>
        <a:xfrm>
          <a:off x="0" y="0"/>
          <a:ext cx="0" cy="0"/>
          <a:chOff x="0" y="0"/>
          <a:chExt cx="0" cy="0"/>
        </a:xfrm>
      </p:grpSpPr>
      <p:sp>
        <p:nvSpPr>
          <p:cNvPr id="2" name="Freeform 2"/>
          <p:cNvSpPr/>
          <p:nvPr/>
        </p:nvSpPr>
        <p:spPr>
          <a:xfrm rot="2377665">
            <a:off x="-1897021" y="3356851"/>
            <a:ext cx="3794043" cy="3573298"/>
          </a:xfrm>
          <a:custGeom>
            <a:avLst/>
            <a:gdLst/>
            <a:ahLst/>
            <a:cxnLst/>
            <a:rect l="l" t="t" r="r" b="b"/>
            <a:pathLst>
              <a:path w="3794043" h="3573298">
                <a:moveTo>
                  <a:pt x="0" y="0"/>
                </a:moveTo>
                <a:lnTo>
                  <a:pt x="3794042" y="0"/>
                </a:lnTo>
                <a:lnTo>
                  <a:pt x="3794042" y="3573298"/>
                </a:lnTo>
                <a:lnTo>
                  <a:pt x="0" y="3573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75497">
            <a:off x="10352129" y="7986001"/>
            <a:ext cx="3794043" cy="3573298"/>
          </a:xfrm>
          <a:custGeom>
            <a:avLst/>
            <a:gdLst/>
            <a:ahLst/>
            <a:cxnLst/>
            <a:rect l="l" t="t" r="r" b="b"/>
            <a:pathLst>
              <a:path w="3794043" h="3573298">
                <a:moveTo>
                  <a:pt x="0" y="0"/>
                </a:moveTo>
                <a:lnTo>
                  <a:pt x="3794042" y="0"/>
                </a:lnTo>
                <a:lnTo>
                  <a:pt x="3794042" y="3573298"/>
                </a:lnTo>
                <a:lnTo>
                  <a:pt x="0" y="3573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46341" y="-952500"/>
            <a:ext cx="3794043" cy="3573298"/>
          </a:xfrm>
          <a:custGeom>
            <a:avLst/>
            <a:gdLst/>
            <a:ahLst/>
            <a:cxnLst/>
            <a:rect l="l" t="t" r="r" b="b"/>
            <a:pathLst>
              <a:path w="3794043" h="3573298">
                <a:moveTo>
                  <a:pt x="0" y="0"/>
                </a:moveTo>
                <a:lnTo>
                  <a:pt x="3794043" y="0"/>
                </a:lnTo>
                <a:lnTo>
                  <a:pt x="3794043" y="3573298"/>
                </a:lnTo>
                <a:lnTo>
                  <a:pt x="0" y="3573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5" name="Picture 10" descr="Hand growing seeds of vegetable on sowing soil at garden metaphor gardening, agriculture concept.">
            <a:extLst>
              <a:ext uri="{FF2B5EF4-FFF2-40B4-BE49-F238E27FC236}">
                <a16:creationId xmlns:a16="http://schemas.microsoft.com/office/drawing/2014/main" id="{36F8EAE5-849D-FB8F-D233-CCA33AE19A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68" t="3240"/>
          <a:stretch/>
        </p:blipFill>
        <p:spPr bwMode="auto">
          <a:xfrm>
            <a:off x="0" y="4103873"/>
            <a:ext cx="5397950" cy="36201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and planting corn seed of marrow in the vegetable garden with sunshine">
            <a:extLst>
              <a:ext uri="{FF2B5EF4-FFF2-40B4-BE49-F238E27FC236}">
                <a16:creationId xmlns:a16="http://schemas.microsoft.com/office/drawing/2014/main" id="{7A7B9C24-7B1E-151B-8888-BC651C1245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6040" y="216232"/>
            <a:ext cx="12996160" cy="6365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530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900" y="7064"/>
            <a:ext cx="3129206" cy="216988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7848" y="5820938"/>
            <a:ext cx="2035317" cy="107328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331" y="6024433"/>
            <a:ext cx="1275551" cy="78784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5670" y="5983844"/>
            <a:ext cx="2619435" cy="112142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8072" y="6053289"/>
            <a:ext cx="2301831" cy="67887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44477" y="5820938"/>
            <a:ext cx="1847850" cy="13716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4547" y="7377260"/>
            <a:ext cx="4040366" cy="847649"/>
          </a:xfrm>
          <a:prstGeom prst="rect">
            <a:avLst/>
          </a:prstGeom>
        </p:spPr>
      </p:pic>
      <p:sp>
        <p:nvSpPr>
          <p:cNvPr id="12" name="TextBox 11"/>
          <p:cNvSpPr txBox="1"/>
          <p:nvPr/>
        </p:nvSpPr>
        <p:spPr>
          <a:xfrm>
            <a:off x="4967137" y="2176564"/>
            <a:ext cx="3949478" cy="784830"/>
          </a:xfrm>
          <a:prstGeom prst="rect">
            <a:avLst/>
          </a:prstGeom>
          <a:noFill/>
        </p:spPr>
        <p:txBody>
          <a:bodyPr wrap="square" rtlCol="0">
            <a:spAutoFit/>
          </a:bodyPr>
          <a:lstStyle/>
          <a:p>
            <a:r>
              <a:rPr lang="en-US" cap="small" dirty="0">
                <a:solidFill>
                  <a:schemeClr val="accent2">
                    <a:lumMod val="75000"/>
                  </a:schemeClr>
                </a:solidFill>
              </a:rPr>
              <a:t>2022-1-BG01-KA220-SCH-000085065</a:t>
            </a:r>
            <a:endParaRPr lang="en-GB" dirty="0">
              <a:solidFill>
                <a:schemeClr val="accent2">
                  <a:lumMod val="75000"/>
                </a:schemeClr>
              </a:solidFill>
            </a:endParaRPr>
          </a:p>
          <a:p>
            <a:r>
              <a:rPr lang="en-GB" sz="2700" dirty="0"/>
              <a:t> </a:t>
            </a:r>
          </a:p>
        </p:txBody>
      </p:sp>
      <p:sp>
        <p:nvSpPr>
          <p:cNvPr id="13" name="TextBox 12"/>
          <p:cNvSpPr txBox="1"/>
          <p:nvPr/>
        </p:nvSpPr>
        <p:spPr>
          <a:xfrm>
            <a:off x="4026928" y="3117541"/>
            <a:ext cx="8455604" cy="2585323"/>
          </a:xfrm>
          <a:prstGeom prst="rect">
            <a:avLst/>
          </a:prstGeom>
          <a:noFill/>
        </p:spPr>
        <p:txBody>
          <a:bodyPr wrap="square" rtlCol="0">
            <a:spAutoFit/>
          </a:bodyPr>
          <a:lstStyle/>
          <a:p>
            <a:r>
              <a:rPr lang="en-GB" sz="2700" dirty="0">
                <a:solidFill>
                  <a:schemeClr val="accent2">
                    <a:lumMod val="60000"/>
                    <a:lumOff val="40000"/>
                  </a:schemeClr>
                </a:solidFill>
              </a:rPr>
              <a:t>Subject: </a:t>
            </a:r>
            <a:r>
              <a:rPr lang="en-GB" sz="2700" b="1" dirty="0">
                <a:solidFill>
                  <a:srgbClr val="0070C0"/>
                </a:solidFill>
              </a:rPr>
              <a:t>Natural Science</a:t>
            </a:r>
          </a:p>
          <a:p>
            <a:r>
              <a:rPr lang="en-GB" sz="2700" dirty="0">
                <a:solidFill>
                  <a:schemeClr val="accent2">
                    <a:lumMod val="60000"/>
                    <a:lumOff val="40000"/>
                  </a:schemeClr>
                </a:solidFill>
              </a:rPr>
              <a:t>Age of students:</a:t>
            </a:r>
            <a:r>
              <a:rPr lang="en-GB" sz="2700" dirty="0"/>
              <a:t> </a:t>
            </a:r>
            <a:r>
              <a:rPr lang="en-GB" sz="2700" b="1" dirty="0">
                <a:solidFill>
                  <a:srgbClr val="0070C0"/>
                </a:solidFill>
              </a:rPr>
              <a:t>6 – 7  years old</a:t>
            </a:r>
          </a:p>
          <a:p>
            <a:r>
              <a:rPr lang="en-GB" sz="2700" dirty="0">
                <a:solidFill>
                  <a:schemeClr val="accent2">
                    <a:lumMod val="60000"/>
                    <a:lumOff val="40000"/>
                  </a:schemeClr>
                </a:solidFill>
              </a:rPr>
              <a:t>Topic:</a:t>
            </a:r>
            <a:r>
              <a:rPr lang="en-GB" sz="2700" dirty="0">
                <a:solidFill>
                  <a:srgbClr val="0070C0"/>
                </a:solidFill>
              </a:rPr>
              <a:t> </a:t>
            </a:r>
            <a:r>
              <a:rPr lang="en-GB" sz="2700" b="1" dirty="0">
                <a:solidFill>
                  <a:srgbClr val="0070C0"/>
                </a:solidFill>
              </a:rPr>
              <a:t>Nature</a:t>
            </a:r>
          </a:p>
          <a:p>
            <a:r>
              <a:rPr lang="en-GB" sz="2700" dirty="0">
                <a:solidFill>
                  <a:schemeClr val="accent2">
                    <a:lumMod val="60000"/>
                    <a:lumOff val="40000"/>
                  </a:schemeClr>
                </a:solidFill>
              </a:rPr>
              <a:t>Resource Title: </a:t>
            </a:r>
            <a:r>
              <a:rPr lang="en-GB" sz="2700" b="1" dirty="0">
                <a:solidFill>
                  <a:srgbClr val="0070C0"/>
                </a:solidFill>
              </a:rPr>
              <a:t>Evolution of Living Beings</a:t>
            </a:r>
          </a:p>
          <a:p>
            <a:r>
              <a:rPr lang="en-GB" sz="2700" b="1" dirty="0">
                <a:solidFill>
                  <a:schemeClr val="accent2">
                    <a:lumMod val="60000"/>
                    <a:lumOff val="40000"/>
                  </a:schemeClr>
                </a:solidFill>
              </a:rPr>
              <a:t>Credits:</a:t>
            </a:r>
            <a:r>
              <a:rPr lang="en-GB" sz="2700" b="1" dirty="0">
                <a:solidFill>
                  <a:srgbClr val="0070C0"/>
                </a:solidFill>
              </a:rPr>
              <a:t> AECE – Escola </a:t>
            </a:r>
            <a:r>
              <a:rPr lang="en-GB" sz="2700" b="1" dirty="0" err="1">
                <a:solidFill>
                  <a:srgbClr val="0070C0"/>
                </a:solidFill>
              </a:rPr>
              <a:t>Básica</a:t>
            </a:r>
            <a:r>
              <a:rPr lang="en-GB" sz="2700" b="1" dirty="0">
                <a:solidFill>
                  <a:srgbClr val="0070C0"/>
                </a:solidFill>
              </a:rPr>
              <a:t> da Zona Verde </a:t>
            </a:r>
          </a:p>
          <a:p>
            <a:endParaRPr lang="en-GB" sz="2700" dirty="0"/>
          </a:p>
        </p:txBody>
      </p:sp>
      <p:sp>
        <p:nvSpPr>
          <p:cNvPr id="14" name="TextBox 13"/>
          <p:cNvSpPr txBox="1"/>
          <p:nvPr/>
        </p:nvSpPr>
        <p:spPr>
          <a:xfrm>
            <a:off x="4488874" y="8649252"/>
            <a:ext cx="6844145" cy="346249"/>
          </a:xfrm>
          <a:prstGeom prst="rect">
            <a:avLst/>
          </a:prstGeom>
          <a:noFill/>
        </p:spPr>
        <p:txBody>
          <a:bodyPr wrap="square" rtlCol="0">
            <a:spAutoFit/>
          </a:bodyPr>
          <a:lstStyle/>
          <a:p>
            <a:pPr algn="ctr"/>
            <a:r>
              <a:rPr lang="en-GB" sz="1650" dirty="0"/>
              <a:t>All media are within the EU intellectual property law.</a:t>
            </a:r>
          </a:p>
        </p:txBody>
      </p:sp>
      <p:sp>
        <p:nvSpPr>
          <p:cNvPr id="15" name="TextBox 14"/>
          <p:cNvSpPr txBox="1"/>
          <p:nvPr/>
        </p:nvSpPr>
        <p:spPr>
          <a:xfrm>
            <a:off x="651273" y="9456777"/>
            <a:ext cx="16769625" cy="600164"/>
          </a:xfrm>
          <a:prstGeom prst="rect">
            <a:avLst/>
          </a:prstGeom>
          <a:noFill/>
        </p:spPr>
        <p:txBody>
          <a:bodyPr wrap="square" rtlCol="0">
            <a:spAutoFit/>
          </a:bodyPr>
          <a:lstStyle/>
          <a:p>
            <a:pPr algn="ctr"/>
            <a:r>
              <a:rPr lang="en-GB" sz="1650" dirty="0"/>
              <a:t>The European Commission’s support for this publication does not constitute an endorsement of the contents, which reflect the views only of the authors, and the Commission cannot be held responsible for any use which may be made of the information contained herein.</a:t>
            </a:r>
          </a:p>
        </p:txBody>
      </p:sp>
    </p:spTree>
    <p:extLst>
      <p:ext uri="{BB962C8B-B14F-4D97-AF65-F5344CB8AC3E}">
        <p14:creationId xmlns:p14="http://schemas.microsoft.com/office/powerpoint/2010/main" val="596058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DCFF"/>
        </a:solidFill>
        <a:effectLst/>
      </p:bgPr>
    </p:bg>
    <p:spTree>
      <p:nvGrpSpPr>
        <p:cNvPr id="1" name=""/>
        <p:cNvGrpSpPr/>
        <p:nvPr/>
      </p:nvGrpSpPr>
      <p:grpSpPr>
        <a:xfrm>
          <a:off x="0" y="0"/>
          <a:ext cx="0" cy="0"/>
          <a:chOff x="0" y="0"/>
          <a:chExt cx="0" cy="0"/>
        </a:xfrm>
      </p:grpSpPr>
      <p:sp>
        <p:nvSpPr>
          <p:cNvPr id="2" name="Freeform 2"/>
          <p:cNvSpPr/>
          <p:nvPr/>
        </p:nvSpPr>
        <p:spPr>
          <a:xfrm rot="2377665">
            <a:off x="-1897021" y="3356851"/>
            <a:ext cx="3794043" cy="3573298"/>
          </a:xfrm>
          <a:custGeom>
            <a:avLst/>
            <a:gdLst/>
            <a:ahLst/>
            <a:cxnLst/>
            <a:rect l="l" t="t" r="r" b="b"/>
            <a:pathLst>
              <a:path w="3794043" h="3573298">
                <a:moveTo>
                  <a:pt x="0" y="0"/>
                </a:moveTo>
                <a:lnTo>
                  <a:pt x="3794042" y="0"/>
                </a:lnTo>
                <a:lnTo>
                  <a:pt x="3794042" y="3573298"/>
                </a:lnTo>
                <a:lnTo>
                  <a:pt x="0" y="3573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75497">
            <a:off x="10352129" y="7986001"/>
            <a:ext cx="3794043" cy="3573298"/>
          </a:xfrm>
          <a:custGeom>
            <a:avLst/>
            <a:gdLst/>
            <a:ahLst/>
            <a:cxnLst/>
            <a:rect l="l" t="t" r="r" b="b"/>
            <a:pathLst>
              <a:path w="3794043" h="3573298">
                <a:moveTo>
                  <a:pt x="0" y="0"/>
                </a:moveTo>
                <a:lnTo>
                  <a:pt x="3794042" y="0"/>
                </a:lnTo>
                <a:lnTo>
                  <a:pt x="3794042" y="3573298"/>
                </a:lnTo>
                <a:lnTo>
                  <a:pt x="0" y="3573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46341" y="-952500"/>
            <a:ext cx="3794043" cy="3573298"/>
          </a:xfrm>
          <a:custGeom>
            <a:avLst/>
            <a:gdLst/>
            <a:ahLst/>
            <a:cxnLst/>
            <a:rect l="l" t="t" r="r" b="b"/>
            <a:pathLst>
              <a:path w="3794043" h="3573298">
                <a:moveTo>
                  <a:pt x="0" y="0"/>
                </a:moveTo>
                <a:lnTo>
                  <a:pt x="3794043" y="0"/>
                </a:lnTo>
                <a:lnTo>
                  <a:pt x="3794043" y="3573298"/>
                </a:lnTo>
                <a:lnTo>
                  <a:pt x="0" y="3573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7" name="Picture 8" descr="Bebê fofo dormindo no cobertor">
            <a:extLst>
              <a:ext uri="{FF2B5EF4-FFF2-40B4-BE49-F238E27FC236}">
                <a16:creationId xmlns:a16="http://schemas.microsoft.com/office/drawing/2014/main" id="{7066C8DF-3C36-5376-361C-8D016DEC55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41" y="3842"/>
            <a:ext cx="5629601" cy="3759063"/>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5">
            <a:extLst>
              <a:ext uri="{FF2B5EF4-FFF2-40B4-BE49-F238E27FC236}">
                <a16:creationId xmlns:a16="http://schemas.microsoft.com/office/drawing/2014/main" id="{56ECD9E9-0C8D-B815-0C34-6E44A5D69CC4}"/>
              </a:ext>
            </a:extLst>
          </p:cNvPr>
          <p:cNvSpPr/>
          <p:nvPr/>
        </p:nvSpPr>
        <p:spPr>
          <a:xfrm>
            <a:off x="10119661" y="120788"/>
            <a:ext cx="2922050" cy="3844569"/>
          </a:xfrm>
          <a:custGeom>
            <a:avLst/>
            <a:gdLst/>
            <a:ahLst/>
            <a:cxnLst/>
            <a:rect l="l" t="t" r="r" b="b"/>
            <a:pathLst>
              <a:path w="6351050" h="8084987">
                <a:moveTo>
                  <a:pt x="0" y="0"/>
                </a:moveTo>
                <a:lnTo>
                  <a:pt x="6351050" y="0"/>
                </a:lnTo>
                <a:lnTo>
                  <a:pt x="6351050" y="8084987"/>
                </a:lnTo>
                <a:lnTo>
                  <a:pt x="0" y="8084987"/>
                </a:lnTo>
                <a:lnTo>
                  <a:pt x="0" y="0"/>
                </a:lnTo>
                <a:close/>
              </a:path>
            </a:pathLst>
          </a:custGeom>
          <a:blipFill>
            <a:blip r:embed="rId5"/>
            <a:stretch>
              <a:fillRect/>
            </a:stretch>
          </a:blipFill>
        </p:spPr>
      </p:sp>
      <p:pic>
        <p:nvPicPr>
          <p:cNvPr id="1026" name="Picture 2" descr="Bebê preto fofo em casa">
            <a:extLst>
              <a:ext uri="{FF2B5EF4-FFF2-40B4-BE49-F238E27FC236}">
                <a16:creationId xmlns:a16="http://schemas.microsoft.com/office/drawing/2014/main" id="{81C8416A-7F1D-6DF1-20E4-1EE163D4D9C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676" r="21129"/>
          <a:stretch/>
        </p:blipFill>
        <p:spPr bwMode="auto">
          <a:xfrm>
            <a:off x="5618716" y="678756"/>
            <a:ext cx="4207657" cy="3352052"/>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5">
            <a:extLst>
              <a:ext uri="{FF2B5EF4-FFF2-40B4-BE49-F238E27FC236}">
                <a16:creationId xmlns:a16="http://schemas.microsoft.com/office/drawing/2014/main" id="{05DBE011-D565-50FC-2FB6-778AF1124885}"/>
              </a:ext>
            </a:extLst>
          </p:cNvPr>
          <p:cNvSpPr/>
          <p:nvPr/>
        </p:nvSpPr>
        <p:spPr>
          <a:xfrm>
            <a:off x="14851557" y="4385202"/>
            <a:ext cx="3494130" cy="4919808"/>
          </a:xfrm>
          <a:custGeom>
            <a:avLst/>
            <a:gdLst/>
            <a:ahLst/>
            <a:cxnLst/>
            <a:rect l="l" t="t" r="r" b="b"/>
            <a:pathLst>
              <a:path w="5632692" h="8196408">
                <a:moveTo>
                  <a:pt x="0" y="0"/>
                </a:moveTo>
                <a:lnTo>
                  <a:pt x="5632691" y="0"/>
                </a:lnTo>
                <a:lnTo>
                  <a:pt x="5632691" y="8196408"/>
                </a:lnTo>
                <a:lnTo>
                  <a:pt x="0" y="8196408"/>
                </a:lnTo>
                <a:lnTo>
                  <a:pt x="0" y="0"/>
                </a:lnTo>
                <a:close/>
              </a:path>
            </a:pathLst>
          </a:custGeom>
          <a:blipFill>
            <a:blip r:embed="rId7"/>
            <a:stretch>
              <a:fillRect/>
            </a:stretch>
          </a:blipFill>
        </p:spPr>
      </p:sp>
      <p:pic>
        <p:nvPicPr>
          <p:cNvPr id="1034" name="Picture 10" descr="Jovem asiática na cozinha em casa">
            <a:extLst>
              <a:ext uri="{FF2B5EF4-FFF2-40B4-BE49-F238E27FC236}">
                <a16:creationId xmlns:a16="http://schemas.microsoft.com/office/drawing/2014/main" id="{3FB6ECC8-3582-C02A-428E-53C535F323B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23037"/>
          <a:stretch/>
        </p:blipFill>
        <p:spPr bwMode="auto">
          <a:xfrm>
            <a:off x="13719449" y="60713"/>
            <a:ext cx="4589036" cy="39814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trato de jovem em pé contra o céu">
            <a:extLst>
              <a:ext uri="{FF2B5EF4-FFF2-40B4-BE49-F238E27FC236}">
                <a16:creationId xmlns:a16="http://schemas.microsoft.com/office/drawing/2014/main" id="{CCF9B77B-E9A0-03C6-082E-7CD2591626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83717" y="4083053"/>
            <a:ext cx="3768519" cy="501934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omem sorridente de tiro médio posando">
            <a:extLst>
              <a:ext uri="{FF2B5EF4-FFF2-40B4-BE49-F238E27FC236}">
                <a16:creationId xmlns:a16="http://schemas.microsoft.com/office/drawing/2014/main" id="{EDF6C777-4652-92EB-9531-2C3FD42143F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5820"/>
          <a:stretch/>
        </p:blipFill>
        <p:spPr bwMode="auto">
          <a:xfrm>
            <a:off x="7158037" y="4812429"/>
            <a:ext cx="3971925" cy="5019348"/>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5">
            <a:extLst>
              <a:ext uri="{FF2B5EF4-FFF2-40B4-BE49-F238E27FC236}">
                <a16:creationId xmlns:a16="http://schemas.microsoft.com/office/drawing/2014/main" id="{6AFE06DB-B6E0-4BE2-1CDD-52D44ABF65FA}"/>
              </a:ext>
            </a:extLst>
          </p:cNvPr>
          <p:cNvSpPr/>
          <p:nvPr/>
        </p:nvSpPr>
        <p:spPr>
          <a:xfrm>
            <a:off x="3438129" y="4433779"/>
            <a:ext cx="3971925" cy="4919809"/>
          </a:xfrm>
          <a:custGeom>
            <a:avLst/>
            <a:gdLst/>
            <a:ahLst/>
            <a:cxnLst/>
            <a:rect l="l" t="t" r="r" b="b"/>
            <a:pathLst>
              <a:path w="7163765" h="8133628">
                <a:moveTo>
                  <a:pt x="0" y="0"/>
                </a:moveTo>
                <a:lnTo>
                  <a:pt x="7163765" y="0"/>
                </a:lnTo>
                <a:lnTo>
                  <a:pt x="7163765" y="8133628"/>
                </a:lnTo>
                <a:lnTo>
                  <a:pt x="0" y="8133628"/>
                </a:lnTo>
                <a:lnTo>
                  <a:pt x="0" y="0"/>
                </a:lnTo>
                <a:close/>
              </a:path>
            </a:pathLst>
          </a:custGeom>
          <a:blipFill>
            <a:blip r:embed="rId11"/>
            <a:stretch>
              <a:fillRect/>
            </a:stretch>
          </a:blipFill>
        </p:spPr>
      </p:sp>
      <p:pic>
        <p:nvPicPr>
          <p:cNvPr id="1040" name="Picture 16" descr="Retrato de uma mulher enrugada muito velha">
            <a:extLst>
              <a:ext uri="{FF2B5EF4-FFF2-40B4-BE49-F238E27FC236}">
                <a16:creationId xmlns:a16="http://schemas.microsoft.com/office/drawing/2014/main" id="{921EF920-22FE-9314-4BB5-1B41C9B1CC2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128" y="3869127"/>
            <a:ext cx="3971925" cy="5962650"/>
          </a:xfrm>
          <a:prstGeom prst="rect">
            <a:avLst/>
          </a:prstGeom>
          <a:noFill/>
          <a:extLst>
            <a:ext uri="{909E8E84-426E-40DD-AFC4-6F175D3DCCD1}">
              <a14:hiddenFill xmlns:a14="http://schemas.microsoft.com/office/drawing/2010/main">
                <a:solidFill>
                  <a:srgbClr val="FFFFFF"/>
                </a:solidFill>
              </a14:hiddenFill>
            </a:ext>
          </a:extLst>
        </p:spPr>
      </p:pic>
      <p:sp>
        <p:nvSpPr>
          <p:cNvPr id="13" name="Seta: Para a Direita 12">
            <a:extLst>
              <a:ext uri="{FF2B5EF4-FFF2-40B4-BE49-F238E27FC236}">
                <a16:creationId xmlns:a16="http://schemas.microsoft.com/office/drawing/2014/main" id="{DD302825-570D-D813-8E66-9369795CE03E}"/>
              </a:ext>
            </a:extLst>
          </p:cNvPr>
          <p:cNvSpPr/>
          <p:nvPr/>
        </p:nvSpPr>
        <p:spPr>
          <a:xfrm>
            <a:off x="5225753" y="695085"/>
            <a:ext cx="807698" cy="38100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Seta: Para a Direita 13">
            <a:extLst>
              <a:ext uri="{FF2B5EF4-FFF2-40B4-BE49-F238E27FC236}">
                <a16:creationId xmlns:a16="http://schemas.microsoft.com/office/drawing/2014/main" id="{09193987-26C8-4D10-D131-8D1405A50721}"/>
              </a:ext>
            </a:extLst>
          </p:cNvPr>
          <p:cNvSpPr/>
          <p:nvPr/>
        </p:nvSpPr>
        <p:spPr>
          <a:xfrm>
            <a:off x="9646744" y="295735"/>
            <a:ext cx="807698" cy="38100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Seta: Para a Direita 14">
            <a:extLst>
              <a:ext uri="{FF2B5EF4-FFF2-40B4-BE49-F238E27FC236}">
                <a16:creationId xmlns:a16="http://schemas.microsoft.com/office/drawing/2014/main" id="{76FFF103-BC18-00C7-CC85-02812020D61A}"/>
              </a:ext>
            </a:extLst>
          </p:cNvPr>
          <p:cNvSpPr/>
          <p:nvPr/>
        </p:nvSpPr>
        <p:spPr>
          <a:xfrm>
            <a:off x="12825869" y="101603"/>
            <a:ext cx="807698" cy="38100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Seta: Para a Direita 15">
            <a:extLst>
              <a:ext uri="{FF2B5EF4-FFF2-40B4-BE49-F238E27FC236}">
                <a16:creationId xmlns:a16="http://schemas.microsoft.com/office/drawing/2014/main" id="{0D520C6C-3672-79C2-FAB2-65AE1E22B698}"/>
              </a:ext>
            </a:extLst>
          </p:cNvPr>
          <p:cNvSpPr/>
          <p:nvPr/>
        </p:nvSpPr>
        <p:spPr>
          <a:xfrm rot="5400000">
            <a:off x="17520187" y="4244157"/>
            <a:ext cx="807698" cy="38100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Seta: Para a Direita 16">
            <a:extLst>
              <a:ext uri="{FF2B5EF4-FFF2-40B4-BE49-F238E27FC236}">
                <a16:creationId xmlns:a16="http://schemas.microsoft.com/office/drawing/2014/main" id="{135DBE9A-C191-98B2-0944-E434CA16719C}"/>
              </a:ext>
            </a:extLst>
          </p:cNvPr>
          <p:cNvSpPr/>
          <p:nvPr/>
        </p:nvSpPr>
        <p:spPr>
          <a:xfrm rot="10800000">
            <a:off x="14127236" y="4164833"/>
            <a:ext cx="807698" cy="38100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Seta: Para a Direita 17">
            <a:extLst>
              <a:ext uri="{FF2B5EF4-FFF2-40B4-BE49-F238E27FC236}">
                <a16:creationId xmlns:a16="http://schemas.microsoft.com/office/drawing/2014/main" id="{4E5D9CEB-6B8D-BE99-9480-46CF47D103DA}"/>
              </a:ext>
            </a:extLst>
          </p:cNvPr>
          <p:cNvSpPr/>
          <p:nvPr/>
        </p:nvSpPr>
        <p:spPr>
          <a:xfrm rot="10800000">
            <a:off x="10526699" y="4746978"/>
            <a:ext cx="807698" cy="38100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Seta: Para a Direita 18">
            <a:extLst>
              <a:ext uri="{FF2B5EF4-FFF2-40B4-BE49-F238E27FC236}">
                <a16:creationId xmlns:a16="http://schemas.microsoft.com/office/drawing/2014/main" id="{00D2151A-04F3-0390-29F8-49F1E3C6CAB5}"/>
              </a:ext>
            </a:extLst>
          </p:cNvPr>
          <p:cNvSpPr/>
          <p:nvPr/>
        </p:nvSpPr>
        <p:spPr>
          <a:xfrm rot="10800000">
            <a:off x="6853723" y="4486564"/>
            <a:ext cx="807698" cy="38100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Seta: Para a Direita 19">
            <a:extLst>
              <a:ext uri="{FF2B5EF4-FFF2-40B4-BE49-F238E27FC236}">
                <a16:creationId xmlns:a16="http://schemas.microsoft.com/office/drawing/2014/main" id="{48E98F53-CF4E-D770-B060-CC22CFF0D206}"/>
              </a:ext>
            </a:extLst>
          </p:cNvPr>
          <p:cNvSpPr/>
          <p:nvPr/>
        </p:nvSpPr>
        <p:spPr>
          <a:xfrm rot="10800000">
            <a:off x="3433739" y="4137057"/>
            <a:ext cx="807698" cy="38100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DCFF"/>
        </a:solidFill>
        <a:effectLst/>
      </p:bgPr>
    </p:bg>
    <p:spTree>
      <p:nvGrpSpPr>
        <p:cNvPr id="1" name=""/>
        <p:cNvGrpSpPr/>
        <p:nvPr/>
      </p:nvGrpSpPr>
      <p:grpSpPr>
        <a:xfrm>
          <a:off x="0" y="0"/>
          <a:ext cx="0" cy="0"/>
          <a:chOff x="0" y="0"/>
          <a:chExt cx="0" cy="0"/>
        </a:xfrm>
      </p:grpSpPr>
      <p:sp>
        <p:nvSpPr>
          <p:cNvPr id="2" name="Freeform 2"/>
          <p:cNvSpPr/>
          <p:nvPr/>
        </p:nvSpPr>
        <p:spPr>
          <a:xfrm rot="2377665">
            <a:off x="-1897021" y="3356851"/>
            <a:ext cx="3794043" cy="3573298"/>
          </a:xfrm>
          <a:custGeom>
            <a:avLst/>
            <a:gdLst/>
            <a:ahLst/>
            <a:cxnLst/>
            <a:rect l="l" t="t" r="r" b="b"/>
            <a:pathLst>
              <a:path w="3794043" h="3573298">
                <a:moveTo>
                  <a:pt x="0" y="0"/>
                </a:moveTo>
                <a:lnTo>
                  <a:pt x="3794042" y="0"/>
                </a:lnTo>
                <a:lnTo>
                  <a:pt x="3794042" y="3573298"/>
                </a:lnTo>
                <a:lnTo>
                  <a:pt x="0" y="3573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75497">
            <a:off x="10352129" y="7986001"/>
            <a:ext cx="3794043" cy="3573298"/>
          </a:xfrm>
          <a:custGeom>
            <a:avLst/>
            <a:gdLst/>
            <a:ahLst/>
            <a:cxnLst/>
            <a:rect l="l" t="t" r="r" b="b"/>
            <a:pathLst>
              <a:path w="3794043" h="3573298">
                <a:moveTo>
                  <a:pt x="0" y="0"/>
                </a:moveTo>
                <a:lnTo>
                  <a:pt x="3794042" y="0"/>
                </a:lnTo>
                <a:lnTo>
                  <a:pt x="3794042" y="3573298"/>
                </a:lnTo>
                <a:lnTo>
                  <a:pt x="0" y="3573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46341" y="-952500"/>
            <a:ext cx="3794043" cy="3573298"/>
          </a:xfrm>
          <a:custGeom>
            <a:avLst/>
            <a:gdLst/>
            <a:ahLst/>
            <a:cxnLst/>
            <a:rect l="l" t="t" r="r" b="b"/>
            <a:pathLst>
              <a:path w="3794043" h="3573298">
                <a:moveTo>
                  <a:pt x="0" y="0"/>
                </a:moveTo>
                <a:lnTo>
                  <a:pt x="3794043" y="0"/>
                </a:lnTo>
                <a:lnTo>
                  <a:pt x="3794043" y="3573298"/>
                </a:lnTo>
                <a:lnTo>
                  <a:pt x="0" y="3573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7" name="Picture 15">
            <a:extLst>
              <a:ext uri="{FF2B5EF4-FFF2-40B4-BE49-F238E27FC236}">
                <a16:creationId xmlns:a16="http://schemas.microsoft.com/office/drawing/2014/main" id="{5B5DF933-8441-E6B6-470B-9D2021E990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4641" r="28831"/>
          <a:stretch>
            <a:fillRect/>
          </a:stretch>
        </p:blipFill>
        <p:spPr bwMode="auto">
          <a:xfrm>
            <a:off x="96901" y="27214"/>
            <a:ext cx="2895607" cy="279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a:extLst>
              <a:ext uri="{FF2B5EF4-FFF2-40B4-BE49-F238E27FC236}">
                <a16:creationId xmlns:a16="http://schemas.microsoft.com/office/drawing/2014/main" id="{5A9A92A9-7542-D82B-3B05-094F124241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4188" b="27147"/>
          <a:stretch>
            <a:fillRect/>
          </a:stretch>
        </p:blipFill>
        <p:spPr bwMode="auto">
          <a:xfrm>
            <a:off x="3016420" y="-75483"/>
            <a:ext cx="3357195" cy="4375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Close-up de galinhas na fazenda">
            <a:extLst>
              <a:ext uri="{FF2B5EF4-FFF2-40B4-BE49-F238E27FC236}">
                <a16:creationId xmlns:a16="http://schemas.microsoft.com/office/drawing/2014/main" id="{6FF16A68-0165-9A3D-6729-F1C166FC2F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2266" y="231557"/>
            <a:ext cx="6428956" cy="42825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duas garotas fofas na fazenda">
            <a:extLst>
              <a:ext uri="{FF2B5EF4-FFF2-40B4-BE49-F238E27FC236}">
                <a16:creationId xmlns:a16="http://schemas.microsoft.com/office/drawing/2014/main" id="{D4449951-7EB8-2249-0C07-BF3CBB4AD4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18314" y="2216867"/>
            <a:ext cx="5666486" cy="38289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Pôr do sol sobre as galinhas da fazenda rural vagam livremente pelos prados gerados pela inteligência artificial">
            <a:extLst>
              <a:ext uri="{FF2B5EF4-FFF2-40B4-BE49-F238E27FC236}">
                <a16:creationId xmlns:a16="http://schemas.microsoft.com/office/drawing/2014/main" id="{FEEACCD0-090A-E1F0-2FC6-9347F97D2B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60198" y="5613972"/>
            <a:ext cx="6468263" cy="36991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8" descr="Comer gansos e galinhas na fazenda">
            <a:extLst>
              <a:ext uri="{FF2B5EF4-FFF2-40B4-BE49-F238E27FC236}">
                <a16:creationId xmlns:a16="http://schemas.microsoft.com/office/drawing/2014/main" id="{FFADBA9C-5DF4-332B-4193-539DF06613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9751" y="5143500"/>
            <a:ext cx="6469713" cy="4309696"/>
          </a:xfrm>
          <a:prstGeom prst="rect">
            <a:avLst/>
          </a:prstGeom>
          <a:noFill/>
          <a:extLst>
            <a:ext uri="{909E8E84-426E-40DD-AFC4-6F175D3DCCD1}">
              <a14:hiddenFill xmlns:a14="http://schemas.microsoft.com/office/drawing/2010/main">
                <a:solidFill>
                  <a:srgbClr val="FFFFFF"/>
                </a:solidFill>
              </a14:hiddenFill>
            </a:ext>
          </a:extLst>
        </p:spPr>
      </p:pic>
      <p:sp>
        <p:nvSpPr>
          <p:cNvPr id="13" name="Seta: Para a Direita 12">
            <a:extLst>
              <a:ext uri="{FF2B5EF4-FFF2-40B4-BE49-F238E27FC236}">
                <a16:creationId xmlns:a16="http://schemas.microsoft.com/office/drawing/2014/main" id="{02FDE555-D13F-DD84-0F0F-5ACCAA616314}"/>
              </a:ext>
            </a:extLst>
          </p:cNvPr>
          <p:cNvSpPr/>
          <p:nvPr/>
        </p:nvSpPr>
        <p:spPr>
          <a:xfrm>
            <a:off x="2600615" y="952500"/>
            <a:ext cx="807698" cy="38100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Seta: Para a Direita 13">
            <a:extLst>
              <a:ext uri="{FF2B5EF4-FFF2-40B4-BE49-F238E27FC236}">
                <a16:creationId xmlns:a16="http://schemas.microsoft.com/office/drawing/2014/main" id="{9B7C43AF-CCA4-6453-AB7A-8837E9A5D467}"/>
              </a:ext>
            </a:extLst>
          </p:cNvPr>
          <p:cNvSpPr/>
          <p:nvPr/>
        </p:nvSpPr>
        <p:spPr>
          <a:xfrm>
            <a:off x="6097918" y="2026367"/>
            <a:ext cx="807698" cy="38100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Seta: Para a Direita 14">
            <a:extLst>
              <a:ext uri="{FF2B5EF4-FFF2-40B4-BE49-F238E27FC236}">
                <a16:creationId xmlns:a16="http://schemas.microsoft.com/office/drawing/2014/main" id="{A05F6A0E-5121-1F43-D70E-492D935D7DC6}"/>
              </a:ext>
            </a:extLst>
          </p:cNvPr>
          <p:cNvSpPr/>
          <p:nvPr/>
        </p:nvSpPr>
        <p:spPr>
          <a:xfrm>
            <a:off x="11555814" y="3750343"/>
            <a:ext cx="807698" cy="38100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Seta: Para a Direita 15">
            <a:extLst>
              <a:ext uri="{FF2B5EF4-FFF2-40B4-BE49-F238E27FC236}">
                <a16:creationId xmlns:a16="http://schemas.microsoft.com/office/drawing/2014/main" id="{7AF806F1-B8FE-762B-EFE2-86CF04C4635B}"/>
              </a:ext>
            </a:extLst>
          </p:cNvPr>
          <p:cNvSpPr/>
          <p:nvPr/>
        </p:nvSpPr>
        <p:spPr>
          <a:xfrm rot="5400000">
            <a:off x="14491647" y="5470185"/>
            <a:ext cx="807698" cy="38100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Seta: Para a Direita 17">
            <a:extLst>
              <a:ext uri="{FF2B5EF4-FFF2-40B4-BE49-F238E27FC236}">
                <a16:creationId xmlns:a16="http://schemas.microsoft.com/office/drawing/2014/main" id="{1CCE7AC0-DC52-31F2-6753-1ECF2D099024}"/>
              </a:ext>
            </a:extLst>
          </p:cNvPr>
          <p:cNvSpPr/>
          <p:nvPr/>
        </p:nvSpPr>
        <p:spPr>
          <a:xfrm rot="10800000">
            <a:off x="7488312" y="7348500"/>
            <a:ext cx="894982" cy="61440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DCFF"/>
        </a:solidFill>
        <a:effectLst/>
      </p:bgPr>
    </p:bg>
    <p:spTree>
      <p:nvGrpSpPr>
        <p:cNvPr id="1" name=""/>
        <p:cNvGrpSpPr/>
        <p:nvPr/>
      </p:nvGrpSpPr>
      <p:grpSpPr>
        <a:xfrm>
          <a:off x="0" y="0"/>
          <a:ext cx="0" cy="0"/>
          <a:chOff x="0" y="0"/>
          <a:chExt cx="0" cy="0"/>
        </a:xfrm>
      </p:grpSpPr>
      <p:sp>
        <p:nvSpPr>
          <p:cNvPr id="2" name="Freeform 2"/>
          <p:cNvSpPr/>
          <p:nvPr/>
        </p:nvSpPr>
        <p:spPr>
          <a:xfrm rot="2377665">
            <a:off x="-1897021" y="3356851"/>
            <a:ext cx="3794043" cy="3573298"/>
          </a:xfrm>
          <a:custGeom>
            <a:avLst/>
            <a:gdLst/>
            <a:ahLst/>
            <a:cxnLst/>
            <a:rect l="l" t="t" r="r" b="b"/>
            <a:pathLst>
              <a:path w="3794043" h="3573298">
                <a:moveTo>
                  <a:pt x="0" y="0"/>
                </a:moveTo>
                <a:lnTo>
                  <a:pt x="3794042" y="0"/>
                </a:lnTo>
                <a:lnTo>
                  <a:pt x="3794042" y="3573298"/>
                </a:lnTo>
                <a:lnTo>
                  <a:pt x="0" y="35732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2775497">
            <a:off x="10352129" y="7986001"/>
            <a:ext cx="3794043" cy="3573298"/>
          </a:xfrm>
          <a:custGeom>
            <a:avLst/>
            <a:gdLst/>
            <a:ahLst/>
            <a:cxnLst/>
            <a:rect l="l" t="t" r="r" b="b"/>
            <a:pathLst>
              <a:path w="3794043" h="3573298">
                <a:moveTo>
                  <a:pt x="0" y="0"/>
                </a:moveTo>
                <a:lnTo>
                  <a:pt x="3794042" y="0"/>
                </a:lnTo>
                <a:lnTo>
                  <a:pt x="3794042" y="3573298"/>
                </a:lnTo>
                <a:lnTo>
                  <a:pt x="0" y="35732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5246341" y="-952500"/>
            <a:ext cx="3794043" cy="3573298"/>
          </a:xfrm>
          <a:custGeom>
            <a:avLst/>
            <a:gdLst/>
            <a:ahLst/>
            <a:cxnLst/>
            <a:rect l="l" t="t" r="r" b="b"/>
            <a:pathLst>
              <a:path w="3794043" h="3573298">
                <a:moveTo>
                  <a:pt x="0" y="0"/>
                </a:moveTo>
                <a:lnTo>
                  <a:pt x="3794043" y="0"/>
                </a:lnTo>
                <a:lnTo>
                  <a:pt x="3794043" y="3573298"/>
                </a:lnTo>
                <a:lnTo>
                  <a:pt x="0" y="35732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7" name="Picture 6">
            <a:extLst>
              <a:ext uri="{FF2B5EF4-FFF2-40B4-BE49-F238E27FC236}">
                <a16:creationId xmlns:a16="http://schemas.microsoft.com/office/drawing/2014/main" id="{372A7505-C45A-C2E0-518D-7E544C4D31E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416" t="36151" r="-322" b="13265"/>
          <a:stretch/>
        </p:blipFill>
        <p:spPr bwMode="auto">
          <a:xfrm>
            <a:off x="3767206" y="1835142"/>
            <a:ext cx="4495800" cy="345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0547813C-8F67-2C4C-1673-9B6968228AE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3207"/>
          <a:stretch/>
        </p:blipFill>
        <p:spPr bwMode="auto">
          <a:xfrm>
            <a:off x="14006462" y="1422205"/>
            <a:ext cx="4026174" cy="57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rebanho de cavalos">
            <a:extLst>
              <a:ext uri="{FF2B5EF4-FFF2-40B4-BE49-F238E27FC236}">
                <a16:creationId xmlns:a16="http://schemas.microsoft.com/office/drawing/2014/main" id="{C908D333-3F82-26F2-1179-3846307BEE0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9941"/>
          <a:stretch/>
        </p:blipFill>
        <p:spPr bwMode="auto">
          <a:xfrm>
            <a:off x="839093" y="4793791"/>
            <a:ext cx="4952712" cy="54932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avalo">
            <a:extLst>
              <a:ext uri="{FF2B5EF4-FFF2-40B4-BE49-F238E27FC236}">
                <a16:creationId xmlns:a16="http://schemas.microsoft.com/office/drawing/2014/main" id="{D013C7C6-C59A-820E-56BF-557EC0B51B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23073" y="1808275"/>
            <a:ext cx="5780724" cy="4026191"/>
          </a:xfrm>
          <a:prstGeom prst="rect">
            <a:avLst/>
          </a:prstGeom>
          <a:noFill/>
          <a:extLst>
            <a:ext uri="{909E8E84-426E-40DD-AFC4-6F175D3DCCD1}">
              <a14:hiddenFill xmlns:a14="http://schemas.microsoft.com/office/drawing/2010/main">
                <a:solidFill>
                  <a:srgbClr val="FFFFFF"/>
                </a:solidFill>
              </a14:hiddenFill>
            </a:ext>
          </a:extLst>
        </p:spPr>
      </p:pic>
      <p:sp>
        <p:nvSpPr>
          <p:cNvPr id="13" name="Seta: Curvada para Baixo 12">
            <a:extLst>
              <a:ext uri="{FF2B5EF4-FFF2-40B4-BE49-F238E27FC236}">
                <a16:creationId xmlns:a16="http://schemas.microsoft.com/office/drawing/2014/main" id="{23EC3E0F-F439-EEA6-C39B-939717EB93C1}"/>
              </a:ext>
            </a:extLst>
          </p:cNvPr>
          <p:cNvSpPr/>
          <p:nvPr/>
        </p:nvSpPr>
        <p:spPr>
          <a:xfrm rot="20420009">
            <a:off x="12968871" y="615016"/>
            <a:ext cx="2179054" cy="838200"/>
          </a:xfrm>
          <a:prstGeom prst="curvedDownArrow">
            <a:avLst>
              <a:gd name="adj1" fmla="val 25000"/>
              <a:gd name="adj2" fmla="val 50000"/>
              <a:gd name="adj3" fmla="val 2532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pic>
        <p:nvPicPr>
          <p:cNvPr id="3074" name="Picture 2">
            <a:extLst>
              <a:ext uri="{FF2B5EF4-FFF2-40B4-BE49-F238E27FC236}">
                <a16:creationId xmlns:a16="http://schemas.microsoft.com/office/drawing/2014/main" id="{3B372E22-8076-E816-04A0-E925A7FC9CC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5291"/>
          <a:stretch/>
        </p:blipFill>
        <p:spPr bwMode="auto">
          <a:xfrm>
            <a:off x="8868646" y="6048221"/>
            <a:ext cx="5324182" cy="5171999"/>
          </a:xfrm>
          <a:prstGeom prst="rect">
            <a:avLst/>
          </a:prstGeom>
          <a:noFill/>
          <a:extLst>
            <a:ext uri="{909E8E84-426E-40DD-AFC4-6F175D3DCCD1}">
              <a14:hiddenFill xmlns:a14="http://schemas.microsoft.com/office/drawing/2010/main">
                <a:solidFill>
                  <a:srgbClr val="FFFFFF"/>
                </a:solidFill>
              </a14:hiddenFill>
            </a:ext>
          </a:extLst>
        </p:spPr>
      </p:pic>
      <p:sp>
        <p:nvSpPr>
          <p:cNvPr id="14" name="Seta: Curvada para Baixo 13">
            <a:extLst>
              <a:ext uri="{FF2B5EF4-FFF2-40B4-BE49-F238E27FC236}">
                <a16:creationId xmlns:a16="http://schemas.microsoft.com/office/drawing/2014/main" id="{EFF6209A-04D3-8884-5107-DD9D6C47F0CA}"/>
              </a:ext>
            </a:extLst>
          </p:cNvPr>
          <p:cNvSpPr/>
          <p:nvPr/>
        </p:nvSpPr>
        <p:spPr>
          <a:xfrm rot="7267444">
            <a:off x="14101264" y="7849098"/>
            <a:ext cx="2179054" cy="838200"/>
          </a:xfrm>
          <a:prstGeom prst="curvedDownArrow">
            <a:avLst>
              <a:gd name="adj1" fmla="val 25000"/>
              <a:gd name="adj2" fmla="val 50000"/>
              <a:gd name="adj3" fmla="val 2532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15" name="Seta: Para a Esquerda 14">
            <a:extLst>
              <a:ext uri="{FF2B5EF4-FFF2-40B4-BE49-F238E27FC236}">
                <a16:creationId xmlns:a16="http://schemas.microsoft.com/office/drawing/2014/main" id="{B4FB7D79-30AC-24D3-37BE-1FCE05C22B62}"/>
              </a:ext>
            </a:extLst>
          </p:cNvPr>
          <p:cNvSpPr/>
          <p:nvPr/>
        </p:nvSpPr>
        <p:spPr>
          <a:xfrm>
            <a:off x="6100905" y="7359576"/>
            <a:ext cx="2222168" cy="819978"/>
          </a:xfrm>
          <a:prstGeom prst="lef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6" name="Imagem 5">
            <a:extLst>
              <a:ext uri="{FF2B5EF4-FFF2-40B4-BE49-F238E27FC236}">
                <a16:creationId xmlns:a16="http://schemas.microsoft.com/office/drawing/2014/main" id="{5470E41C-9522-7E3E-7FF1-12C00DACC393}"/>
              </a:ext>
            </a:extLst>
          </p:cNvPr>
          <p:cNvPicPr>
            <a:picLocks noChangeAspect="1"/>
          </p:cNvPicPr>
          <p:nvPr/>
        </p:nvPicPr>
        <p:blipFill>
          <a:blip r:embed="rId10"/>
          <a:stretch>
            <a:fillRect/>
          </a:stretch>
        </p:blipFill>
        <p:spPr>
          <a:xfrm>
            <a:off x="156464" y="1703200"/>
            <a:ext cx="3697445" cy="4911532"/>
          </a:xfrm>
          <a:prstGeom prst="rect">
            <a:avLst/>
          </a:prstGeom>
        </p:spPr>
      </p:pic>
      <p:sp>
        <p:nvSpPr>
          <p:cNvPr id="10" name="Seta: Para a Esquerda 9">
            <a:extLst>
              <a:ext uri="{FF2B5EF4-FFF2-40B4-BE49-F238E27FC236}">
                <a16:creationId xmlns:a16="http://schemas.microsoft.com/office/drawing/2014/main" id="{5B76A10D-03A8-9A4B-C2AD-72E4C64A13EA}"/>
              </a:ext>
            </a:extLst>
          </p:cNvPr>
          <p:cNvSpPr/>
          <p:nvPr/>
        </p:nvSpPr>
        <p:spPr>
          <a:xfrm rot="10800000">
            <a:off x="3249820" y="1425153"/>
            <a:ext cx="1268245" cy="819978"/>
          </a:xfrm>
          <a:prstGeom prst="lef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Seta: Para a Esquerda 10">
            <a:extLst>
              <a:ext uri="{FF2B5EF4-FFF2-40B4-BE49-F238E27FC236}">
                <a16:creationId xmlns:a16="http://schemas.microsoft.com/office/drawing/2014/main" id="{915CF151-09CD-DD6A-2F63-2FF0B5DBCBB5}"/>
              </a:ext>
            </a:extLst>
          </p:cNvPr>
          <p:cNvSpPr/>
          <p:nvPr/>
        </p:nvSpPr>
        <p:spPr>
          <a:xfrm rot="10800000">
            <a:off x="7565240" y="1795444"/>
            <a:ext cx="1269038" cy="819978"/>
          </a:xfrm>
          <a:prstGeom prst="lef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DCFF"/>
        </a:solidFill>
        <a:effectLst/>
      </p:bgPr>
    </p:bg>
    <p:spTree>
      <p:nvGrpSpPr>
        <p:cNvPr id="1" name=""/>
        <p:cNvGrpSpPr/>
        <p:nvPr/>
      </p:nvGrpSpPr>
      <p:grpSpPr>
        <a:xfrm>
          <a:off x="0" y="0"/>
          <a:ext cx="0" cy="0"/>
          <a:chOff x="0" y="0"/>
          <a:chExt cx="0" cy="0"/>
        </a:xfrm>
      </p:grpSpPr>
      <p:sp>
        <p:nvSpPr>
          <p:cNvPr id="2" name="Freeform 2"/>
          <p:cNvSpPr/>
          <p:nvPr/>
        </p:nvSpPr>
        <p:spPr>
          <a:xfrm rot="2377665">
            <a:off x="-1897021" y="3356851"/>
            <a:ext cx="3794043" cy="3573298"/>
          </a:xfrm>
          <a:custGeom>
            <a:avLst/>
            <a:gdLst/>
            <a:ahLst/>
            <a:cxnLst/>
            <a:rect l="l" t="t" r="r" b="b"/>
            <a:pathLst>
              <a:path w="3794043" h="3573298">
                <a:moveTo>
                  <a:pt x="0" y="0"/>
                </a:moveTo>
                <a:lnTo>
                  <a:pt x="3794042" y="0"/>
                </a:lnTo>
                <a:lnTo>
                  <a:pt x="3794042" y="3573298"/>
                </a:lnTo>
                <a:lnTo>
                  <a:pt x="0" y="3573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75497">
            <a:off x="10352129" y="7986001"/>
            <a:ext cx="3794043" cy="3573298"/>
          </a:xfrm>
          <a:custGeom>
            <a:avLst/>
            <a:gdLst/>
            <a:ahLst/>
            <a:cxnLst/>
            <a:rect l="l" t="t" r="r" b="b"/>
            <a:pathLst>
              <a:path w="3794043" h="3573298">
                <a:moveTo>
                  <a:pt x="0" y="0"/>
                </a:moveTo>
                <a:lnTo>
                  <a:pt x="3794042" y="0"/>
                </a:lnTo>
                <a:lnTo>
                  <a:pt x="3794042" y="3573298"/>
                </a:lnTo>
                <a:lnTo>
                  <a:pt x="0" y="3573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46341" y="-952500"/>
            <a:ext cx="3794043" cy="3573298"/>
          </a:xfrm>
          <a:custGeom>
            <a:avLst/>
            <a:gdLst/>
            <a:ahLst/>
            <a:cxnLst/>
            <a:rect l="l" t="t" r="r" b="b"/>
            <a:pathLst>
              <a:path w="3794043" h="3573298">
                <a:moveTo>
                  <a:pt x="0" y="0"/>
                </a:moveTo>
                <a:lnTo>
                  <a:pt x="3794043" y="0"/>
                </a:lnTo>
                <a:lnTo>
                  <a:pt x="3794043" y="3573298"/>
                </a:lnTo>
                <a:lnTo>
                  <a:pt x="0" y="3573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7" name="Imagem 1" descr="IMG_256">
            <a:extLst>
              <a:ext uri="{FF2B5EF4-FFF2-40B4-BE49-F238E27FC236}">
                <a16:creationId xmlns:a16="http://schemas.microsoft.com/office/drawing/2014/main" id="{8243905E-384E-CA95-64D5-508726DD6B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3354" b="21434"/>
          <a:stretch>
            <a:fillRect/>
          </a:stretch>
        </p:blipFill>
        <p:spPr bwMode="auto">
          <a:xfrm>
            <a:off x="292336" y="38080"/>
            <a:ext cx="3518039" cy="258816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1" descr="C:\Users\worten\Desktop\IMG-20240211-WA0015.jpg">
            <a:extLst>
              <a:ext uri="{FF2B5EF4-FFF2-40B4-BE49-F238E27FC236}">
                <a16:creationId xmlns:a16="http://schemas.microsoft.com/office/drawing/2014/main" id="{0309AB36-3E46-EFEE-3A48-280224CDA3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9410" y="67622"/>
            <a:ext cx="3360479" cy="448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Grupo de patinhos em uma lagoa">
            <a:extLst>
              <a:ext uri="{FF2B5EF4-FFF2-40B4-BE49-F238E27FC236}">
                <a16:creationId xmlns:a16="http://schemas.microsoft.com/office/drawing/2014/main" id="{06DD7E64-B8B9-E67A-AB90-46F2A5604E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1384" y="320956"/>
            <a:ext cx="5578177" cy="37871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lose de pássaros no ninho">
            <a:extLst>
              <a:ext uri="{FF2B5EF4-FFF2-40B4-BE49-F238E27FC236}">
                <a16:creationId xmlns:a16="http://schemas.microsoft.com/office/drawing/2014/main" id="{00394287-D66B-7C66-4A94-1AE2FDFC8E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0" y="4522042"/>
            <a:ext cx="3364456" cy="5050719"/>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4" descr="IMG_1289">
            <a:extLst>
              <a:ext uri="{FF2B5EF4-FFF2-40B4-BE49-F238E27FC236}">
                <a16:creationId xmlns:a16="http://schemas.microsoft.com/office/drawing/2014/main" id="{374E778D-2229-8EE4-CDF0-562758F7BB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4696" y="4745803"/>
            <a:ext cx="7130642" cy="535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eta: Para a Direita 11">
            <a:extLst>
              <a:ext uri="{FF2B5EF4-FFF2-40B4-BE49-F238E27FC236}">
                <a16:creationId xmlns:a16="http://schemas.microsoft.com/office/drawing/2014/main" id="{65F18E95-03BF-5EAB-7D88-6052C050C2D2}"/>
              </a:ext>
            </a:extLst>
          </p:cNvPr>
          <p:cNvSpPr/>
          <p:nvPr/>
        </p:nvSpPr>
        <p:spPr>
          <a:xfrm>
            <a:off x="3636323" y="230123"/>
            <a:ext cx="807698" cy="38100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Seta: Para a Direita 12">
            <a:extLst>
              <a:ext uri="{FF2B5EF4-FFF2-40B4-BE49-F238E27FC236}">
                <a16:creationId xmlns:a16="http://schemas.microsoft.com/office/drawing/2014/main" id="{60B6BBCA-76CD-8C11-4F66-F55D56DAB528}"/>
              </a:ext>
            </a:extLst>
          </p:cNvPr>
          <p:cNvSpPr/>
          <p:nvPr/>
        </p:nvSpPr>
        <p:spPr>
          <a:xfrm>
            <a:off x="8065224" y="387793"/>
            <a:ext cx="807698" cy="38100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Seta: Para a Direita 13">
            <a:extLst>
              <a:ext uri="{FF2B5EF4-FFF2-40B4-BE49-F238E27FC236}">
                <a16:creationId xmlns:a16="http://schemas.microsoft.com/office/drawing/2014/main" id="{D39D534A-B7AA-11DE-FE57-F9855311CB94}"/>
              </a:ext>
            </a:extLst>
          </p:cNvPr>
          <p:cNvSpPr/>
          <p:nvPr/>
        </p:nvSpPr>
        <p:spPr>
          <a:xfrm rot="5400000">
            <a:off x="14573674" y="4043355"/>
            <a:ext cx="807698" cy="38100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Seta: Para a Direita 14">
            <a:extLst>
              <a:ext uri="{FF2B5EF4-FFF2-40B4-BE49-F238E27FC236}">
                <a16:creationId xmlns:a16="http://schemas.microsoft.com/office/drawing/2014/main" id="{EC3FFD15-5FF2-C13A-D5AB-38D192E33E2C}"/>
              </a:ext>
            </a:extLst>
          </p:cNvPr>
          <p:cNvSpPr/>
          <p:nvPr/>
        </p:nvSpPr>
        <p:spPr>
          <a:xfrm rot="10800000">
            <a:off x="12906950" y="4838332"/>
            <a:ext cx="1264123" cy="563039"/>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DCFF"/>
        </a:solidFill>
        <a:effectLst/>
      </p:bgPr>
    </p:bg>
    <p:spTree>
      <p:nvGrpSpPr>
        <p:cNvPr id="1" name=""/>
        <p:cNvGrpSpPr/>
        <p:nvPr/>
      </p:nvGrpSpPr>
      <p:grpSpPr>
        <a:xfrm>
          <a:off x="0" y="0"/>
          <a:ext cx="0" cy="0"/>
          <a:chOff x="0" y="0"/>
          <a:chExt cx="0" cy="0"/>
        </a:xfrm>
      </p:grpSpPr>
      <p:sp>
        <p:nvSpPr>
          <p:cNvPr id="2" name="Freeform 2"/>
          <p:cNvSpPr/>
          <p:nvPr/>
        </p:nvSpPr>
        <p:spPr>
          <a:xfrm rot="2377665">
            <a:off x="-1897021" y="3356851"/>
            <a:ext cx="3794043" cy="3573298"/>
          </a:xfrm>
          <a:custGeom>
            <a:avLst/>
            <a:gdLst/>
            <a:ahLst/>
            <a:cxnLst/>
            <a:rect l="l" t="t" r="r" b="b"/>
            <a:pathLst>
              <a:path w="3794043" h="3573298">
                <a:moveTo>
                  <a:pt x="0" y="0"/>
                </a:moveTo>
                <a:lnTo>
                  <a:pt x="3794042" y="0"/>
                </a:lnTo>
                <a:lnTo>
                  <a:pt x="3794042" y="3573298"/>
                </a:lnTo>
                <a:lnTo>
                  <a:pt x="0" y="3573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75497">
            <a:off x="10321115" y="7947900"/>
            <a:ext cx="3794043" cy="3573298"/>
          </a:xfrm>
          <a:custGeom>
            <a:avLst/>
            <a:gdLst/>
            <a:ahLst/>
            <a:cxnLst/>
            <a:rect l="l" t="t" r="r" b="b"/>
            <a:pathLst>
              <a:path w="3794043" h="3573298">
                <a:moveTo>
                  <a:pt x="0" y="0"/>
                </a:moveTo>
                <a:lnTo>
                  <a:pt x="3794042" y="0"/>
                </a:lnTo>
                <a:lnTo>
                  <a:pt x="3794042" y="3573298"/>
                </a:lnTo>
                <a:lnTo>
                  <a:pt x="0" y="3573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46341" y="-952500"/>
            <a:ext cx="3794043" cy="3573298"/>
          </a:xfrm>
          <a:custGeom>
            <a:avLst/>
            <a:gdLst/>
            <a:ahLst/>
            <a:cxnLst/>
            <a:rect l="l" t="t" r="r" b="b"/>
            <a:pathLst>
              <a:path w="3794043" h="3573298">
                <a:moveTo>
                  <a:pt x="0" y="0"/>
                </a:moveTo>
                <a:lnTo>
                  <a:pt x="3794043" y="0"/>
                </a:lnTo>
                <a:lnTo>
                  <a:pt x="3794043" y="3573298"/>
                </a:lnTo>
                <a:lnTo>
                  <a:pt x="0" y="3573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7" name="Picture 12" descr="Ninho de codorna com quatro ovos em uma árvore na madeira">
            <a:extLst>
              <a:ext uri="{FF2B5EF4-FFF2-40B4-BE49-F238E27FC236}">
                <a16:creationId xmlns:a16="http://schemas.microsoft.com/office/drawing/2014/main" id="{38FA1E6B-402A-23CD-13F8-D241019277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05" y="-65308"/>
            <a:ext cx="503322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0" descr="Foco raso vertical Foto de um pássaro bulbul de orelha branca em uma árvore">
            <a:extLst>
              <a:ext uri="{FF2B5EF4-FFF2-40B4-BE49-F238E27FC236}">
                <a16:creationId xmlns:a16="http://schemas.microsoft.com/office/drawing/2014/main" id="{F0EBD88B-C598-93A1-63B1-B69D7EC9328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502"/>
          <a:stretch/>
        </p:blipFill>
        <p:spPr bwMode="auto">
          <a:xfrm>
            <a:off x="38027" y="4914900"/>
            <a:ext cx="5173798" cy="5397867"/>
          </a:xfrm>
          <a:prstGeom prst="rect">
            <a:avLst/>
          </a:prstGeom>
          <a:noFill/>
          <a:extLst>
            <a:ext uri="{909E8E84-426E-40DD-AFC4-6F175D3DCCD1}">
              <a14:hiddenFill xmlns:a14="http://schemas.microsoft.com/office/drawing/2010/main">
                <a:solidFill>
                  <a:srgbClr val="FFFFFF"/>
                </a:solidFill>
              </a14:hiddenFill>
            </a:ext>
          </a:extLst>
        </p:spPr>
      </p:pic>
      <p:sp>
        <p:nvSpPr>
          <p:cNvPr id="15" name="Seta: Curvada para Baixo 14">
            <a:extLst>
              <a:ext uri="{FF2B5EF4-FFF2-40B4-BE49-F238E27FC236}">
                <a16:creationId xmlns:a16="http://schemas.microsoft.com/office/drawing/2014/main" id="{BFB9FAFD-7393-E6FA-66D5-43AB8B5ED942}"/>
              </a:ext>
            </a:extLst>
          </p:cNvPr>
          <p:cNvSpPr/>
          <p:nvPr/>
        </p:nvSpPr>
        <p:spPr>
          <a:xfrm rot="10217783">
            <a:off x="4991296" y="9051514"/>
            <a:ext cx="3135998" cy="1125336"/>
          </a:xfrm>
          <a:prstGeom prst="curvedDownArrow">
            <a:avLst>
              <a:gd name="adj1" fmla="val 25000"/>
              <a:gd name="adj2" fmla="val 50000"/>
              <a:gd name="adj3" fmla="val 41967"/>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14" name="Seta: Curvada para Baixo 13">
            <a:extLst>
              <a:ext uri="{FF2B5EF4-FFF2-40B4-BE49-F238E27FC236}">
                <a16:creationId xmlns:a16="http://schemas.microsoft.com/office/drawing/2014/main" id="{1475FBF2-4438-68EF-CC90-700936509121}"/>
              </a:ext>
            </a:extLst>
          </p:cNvPr>
          <p:cNvSpPr/>
          <p:nvPr/>
        </p:nvSpPr>
        <p:spPr>
          <a:xfrm rot="8241817">
            <a:off x="14347802" y="5909506"/>
            <a:ext cx="4818430" cy="2032896"/>
          </a:xfrm>
          <a:prstGeom prst="curvedDownArrow">
            <a:avLst>
              <a:gd name="adj1" fmla="val 25000"/>
              <a:gd name="adj2" fmla="val 50000"/>
              <a:gd name="adj3" fmla="val 41967"/>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pic>
        <p:nvPicPr>
          <p:cNvPr id="9" name="Picture 24" descr="ninho de pássaros indianos comuns">
            <a:extLst>
              <a:ext uri="{FF2B5EF4-FFF2-40B4-BE49-F238E27FC236}">
                <a16:creationId xmlns:a16="http://schemas.microsoft.com/office/drawing/2014/main" id="{9DF5BE38-EB3F-5629-F972-A980FFEC4A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6966" y="5533942"/>
            <a:ext cx="7815490" cy="33459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Três passarinhos pretos, abrindo a boca em um ninho">
            <a:extLst>
              <a:ext uri="{FF2B5EF4-FFF2-40B4-BE49-F238E27FC236}">
                <a16:creationId xmlns:a16="http://schemas.microsoft.com/office/drawing/2014/main" id="{4323210A-69BD-C04E-9646-CAFB50B2BC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9296" y="1552217"/>
            <a:ext cx="4769376" cy="3177044"/>
          </a:xfrm>
          <a:prstGeom prst="rect">
            <a:avLst/>
          </a:prstGeom>
          <a:noFill/>
          <a:extLst>
            <a:ext uri="{909E8E84-426E-40DD-AFC4-6F175D3DCCD1}">
              <a14:hiddenFill xmlns:a14="http://schemas.microsoft.com/office/drawing/2010/main">
                <a:solidFill>
                  <a:srgbClr val="FFFFFF"/>
                </a:solidFill>
              </a14:hiddenFill>
            </a:ext>
          </a:extLst>
        </p:spPr>
      </p:pic>
      <p:sp>
        <p:nvSpPr>
          <p:cNvPr id="13" name="Seta: Curvada para Baixo 12">
            <a:extLst>
              <a:ext uri="{FF2B5EF4-FFF2-40B4-BE49-F238E27FC236}">
                <a16:creationId xmlns:a16="http://schemas.microsoft.com/office/drawing/2014/main" id="{428B69B8-451D-DBD9-8422-D634B500C8CB}"/>
              </a:ext>
            </a:extLst>
          </p:cNvPr>
          <p:cNvSpPr/>
          <p:nvPr/>
        </p:nvSpPr>
        <p:spPr>
          <a:xfrm rot="1041976">
            <a:off x="5103343" y="548098"/>
            <a:ext cx="2179054" cy="838200"/>
          </a:xfrm>
          <a:prstGeom prst="curvedDownArrow">
            <a:avLst>
              <a:gd name="adj1" fmla="val 25000"/>
              <a:gd name="adj2" fmla="val 50000"/>
              <a:gd name="adj3" fmla="val 2532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pic>
        <p:nvPicPr>
          <p:cNvPr id="16" name="Picture 2" descr="Destaque o momento de ternura em que uma mãe pássaro cuida de seus filhotes">
            <a:extLst>
              <a:ext uri="{FF2B5EF4-FFF2-40B4-BE49-F238E27FC236}">
                <a16:creationId xmlns:a16="http://schemas.microsoft.com/office/drawing/2014/main" id="{A89154D5-9215-9D68-854C-F0D5D24634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55163" y="515546"/>
            <a:ext cx="6130760" cy="4083908"/>
          </a:xfrm>
          <a:prstGeom prst="rect">
            <a:avLst/>
          </a:prstGeom>
          <a:noFill/>
          <a:extLst>
            <a:ext uri="{909E8E84-426E-40DD-AFC4-6F175D3DCCD1}">
              <a14:hiddenFill xmlns:a14="http://schemas.microsoft.com/office/drawing/2010/main">
                <a:solidFill>
                  <a:srgbClr val="FFFFFF"/>
                </a:solidFill>
              </a14:hiddenFill>
            </a:ext>
          </a:extLst>
        </p:spPr>
      </p:pic>
      <p:sp>
        <p:nvSpPr>
          <p:cNvPr id="17" name="Seta: Curvada para Baixo 16">
            <a:extLst>
              <a:ext uri="{FF2B5EF4-FFF2-40B4-BE49-F238E27FC236}">
                <a16:creationId xmlns:a16="http://schemas.microsoft.com/office/drawing/2014/main" id="{D399EB6E-2ACA-D308-5FFA-E05372D9097E}"/>
              </a:ext>
            </a:extLst>
          </p:cNvPr>
          <p:cNvSpPr/>
          <p:nvPr/>
        </p:nvSpPr>
        <p:spPr>
          <a:xfrm rot="19488288">
            <a:off x="10755027" y="448841"/>
            <a:ext cx="1243922" cy="642463"/>
          </a:xfrm>
          <a:prstGeom prst="curvedDownArrow">
            <a:avLst>
              <a:gd name="adj1" fmla="val 25000"/>
              <a:gd name="adj2" fmla="val 50000"/>
              <a:gd name="adj3" fmla="val 2532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DCFF"/>
        </a:solidFill>
        <a:effectLst/>
      </p:bgPr>
    </p:bg>
    <p:spTree>
      <p:nvGrpSpPr>
        <p:cNvPr id="1" name=""/>
        <p:cNvGrpSpPr/>
        <p:nvPr/>
      </p:nvGrpSpPr>
      <p:grpSpPr>
        <a:xfrm>
          <a:off x="0" y="0"/>
          <a:ext cx="0" cy="0"/>
          <a:chOff x="0" y="0"/>
          <a:chExt cx="0" cy="0"/>
        </a:xfrm>
      </p:grpSpPr>
      <p:sp>
        <p:nvSpPr>
          <p:cNvPr id="2" name="Freeform 2"/>
          <p:cNvSpPr/>
          <p:nvPr/>
        </p:nvSpPr>
        <p:spPr>
          <a:xfrm rot="2377665">
            <a:off x="-1897021" y="3356851"/>
            <a:ext cx="3794043" cy="3573298"/>
          </a:xfrm>
          <a:custGeom>
            <a:avLst/>
            <a:gdLst/>
            <a:ahLst/>
            <a:cxnLst/>
            <a:rect l="l" t="t" r="r" b="b"/>
            <a:pathLst>
              <a:path w="3794043" h="3573298">
                <a:moveTo>
                  <a:pt x="0" y="0"/>
                </a:moveTo>
                <a:lnTo>
                  <a:pt x="3794042" y="0"/>
                </a:lnTo>
                <a:lnTo>
                  <a:pt x="3794042" y="3573298"/>
                </a:lnTo>
                <a:lnTo>
                  <a:pt x="0" y="3573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75497">
            <a:off x="10352129" y="7986001"/>
            <a:ext cx="3794043" cy="3573298"/>
          </a:xfrm>
          <a:custGeom>
            <a:avLst/>
            <a:gdLst/>
            <a:ahLst/>
            <a:cxnLst/>
            <a:rect l="l" t="t" r="r" b="b"/>
            <a:pathLst>
              <a:path w="3794043" h="3573298">
                <a:moveTo>
                  <a:pt x="0" y="0"/>
                </a:moveTo>
                <a:lnTo>
                  <a:pt x="3794042" y="0"/>
                </a:lnTo>
                <a:lnTo>
                  <a:pt x="3794042" y="3573298"/>
                </a:lnTo>
                <a:lnTo>
                  <a:pt x="0" y="3573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46341" y="-952500"/>
            <a:ext cx="3794043" cy="3573298"/>
          </a:xfrm>
          <a:custGeom>
            <a:avLst/>
            <a:gdLst/>
            <a:ahLst/>
            <a:cxnLst/>
            <a:rect l="l" t="t" r="r" b="b"/>
            <a:pathLst>
              <a:path w="3794043" h="3573298">
                <a:moveTo>
                  <a:pt x="0" y="0"/>
                </a:moveTo>
                <a:lnTo>
                  <a:pt x="3794043" y="0"/>
                </a:lnTo>
                <a:lnTo>
                  <a:pt x="3794043" y="3573298"/>
                </a:lnTo>
                <a:lnTo>
                  <a:pt x="0" y="3573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9" name="Picture 8">
            <a:extLst>
              <a:ext uri="{FF2B5EF4-FFF2-40B4-BE49-F238E27FC236}">
                <a16:creationId xmlns:a16="http://schemas.microsoft.com/office/drawing/2014/main" id="{6E2DE642-E43F-B202-C9BE-330D12ACED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214"/>
            <a:ext cx="3771353" cy="462008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five kittens">
            <a:extLst>
              <a:ext uri="{FF2B5EF4-FFF2-40B4-BE49-F238E27FC236}">
                <a16:creationId xmlns:a16="http://schemas.microsoft.com/office/drawing/2014/main" id="{7711F8B6-B2A9-120C-0FDB-8153FC4B38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400" t="9295" b="18593"/>
          <a:stretch/>
        </p:blipFill>
        <p:spPr bwMode="auto">
          <a:xfrm>
            <a:off x="4142554" y="1123169"/>
            <a:ext cx="7639597" cy="384367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olagem de animal de estimação bonito isolada">
            <a:extLst>
              <a:ext uri="{FF2B5EF4-FFF2-40B4-BE49-F238E27FC236}">
                <a16:creationId xmlns:a16="http://schemas.microsoft.com/office/drawing/2014/main" id="{C3DA7757-D938-9B69-A600-05BBB97885A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4888"/>
          <a:stretch/>
        </p:blipFill>
        <p:spPr bwMode="auto">
          <a:xfrm>
            <a:off x="8936102" y="4979305"/>
            <a:ext cx="9384555" cy="5171999"/>
          </a:xfrm>
          <a:prstGeom prst="rect">
            <a:avLst/>
          </a:prstGeom>
          <a:noFill/>
          <a:extLst>
            <a:ext uri="{909E8E84-426E-40DD-AFC4-6F175D3DCCD1}">
              <a14:hiddenFill xmlns:a14="http://schemas.microsoft.com/office/drawing/2010/main">
                <a:solidFill>
                  <a:srgbClr val="FFFFFF"/>
                </a:solidFill>
              </a14:hiddenFill>
            </a:ext>
          </a:extLst>
        </p:spPr>
      </p:pic>
      <p:sp>
        <p:nvSpPr>
          <p:cNvPr id="10" name="Seta: Curvada para Baixo 9">
            <a:extLst>
              <a:ext uri="{FF2B5EF4-FFF2-40B4-BE49-F238E27FC236}">
                <a16:creationId xmlns:a16="http://schemas.microsoft.com/office/drawing/2014/main" id="{EB4CB1BD-ED11-D5A0-75D9-95A853A1E02D}"/>
              </a:ext>
            </a:extLst>
          </p:cNvPr>
          <p:cNvSpPr/>
          <p:nvPr/>
        </p:nvSpPr>
        <p:spPr>
          <a:xfrm rot="1877581">
            <a:off x="3626440" y="415048"/>
            <a:ext cx="2179054" cy="838200"/>
          </a:xfrm>
          <a:prstGeom prst="curvedDownArrow">
            <a:avLst>
              <a:gd name="adj1" fmla="val 25000"/>
              <a:gd name="adj2" fmla="val 50000"/>
              <a:gd name="adj3" fmla="val 2532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11" name="Seta: Curvada para Baixo 10">
            <a:extLst>
              <a:ext uri="{FF2B5EF4-FFF2-40B4-BE49-F238E27FC236}">
                <a16:creationId xmlns:a16="http://schemas.microsoft.com/office/drawing/2014/main" id="{1E928DC4-9FAA-CCF7-E3CD-18E1AE263FFE}"/>
              </a:ext>
            </a:extLst>
          </p:cNvPr>
          <p:cNvSpPr/>
          <p:nvPr/>
        </p:nvSpPr>
        <p:spPr>
          <a:xfrm rot="1877581">
            <a:off x="11892723" y="3602557"/>
            <a:ext cx="2398504" cy="1097531"/>
          </a:xfrm>
          <a:prstGeom prst="curvedDownArrow">
            <a:avLst>
              <a:gd name="adj1" fmla="val 25000"/>
              <a:gd name="adj2" fmla="val 50000"/>
              <a:gd name="adj3" fmla="val 2532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DCFF"/>
        </a:solidFill>
        <a:effectLst/>
      </p:bgPr>
    </p:bg>
    <p:spTree>
      <p:nvGrpSpPr>
        <p:cNvPr id="1" name=""/>
        <p:cNvGrpSpPr/>
        <p:nvPr/>
      </p:nvGrpSpPr>
      <p:grpSpPr>
        <a:xfrm>
          <a:off x="0" y="0"/>
          <a:ext cx="0" cy="0"/>
          <a:chOff x="0" y="0"/>
          <a:chExt cx="0" cy="0"/>
        </a:xfrm>
      </p:grpSpPr>
      <p:sp>
        <p:nvSpPr>
          <p:cNvPr id="2" name="Freeform 2"/>
          <p:cNvSpPr/>
          <p:nvPr/>
        </p:nvSpPr>
        <p:spPr>
          <a:xfrm rot="2377665">
            <a:off x="-1897021" y="3356851"/>
            <a:ext cx="3794043" cy="3573298"/>
          </a:xfrm>
          <a:custGeom>
            <a:avLst/>
            <a:gdLst/>
            <a:ahLst/>
            <a:cxnLst/>
            <a:rect l="l" t="t" r="r" b="b"/>
            <a:pathLst>
              <a:path w="3794043" h="3573298">
                <a:moveTo>
                  <a:pt x="0" y="0"/>
                </a:moveTo>
                <a:lnTo>
                  <a:pt x="3794042" y="0"/>
                </a:lnTo>
                <a:lnTo>
                  <a:pt x="3794042" y="3573298"/>
                </a:lnTo>
                <a:lnTo>
                  <a:pt x="0" y="3573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75497">
            <a:off x="10352129" y="7986001"/>
            <a:ext cx="3794043" cy="3573298"/>
          </a:xfrm>
          <a:custGeom>
            <a:avLst/>
            <a:gdLst/>
            <a:ahLst/>
            <a:cxnLst/>
            <a:rect l="l" t="t" r="r" b="b"/>
            <a:pathLst>
              <a:path w="3794043" h="3573298">
                <a:moveTo>
                  <a:pt x="0" y="0"/>
                </a:moveTo>
                <a:lnTo>
                  <a:pt x="3794042" y="0"/>
                </a:lnTo>
                <a:lnTo>
                  <a:pt x="3794042" y="3573298"/>
                </a:lnTo>
                <a:lnTo>
                  <a:pt x="0" y="3573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46341" y="-952500"/>
            <a:ext cx="3794043" cy="3573298"/>
          </a:xfrm>
          <a:custGeom>
            <a:avLst/>
            <a:gdLst/>
            <a:ahLst/>
            <a:cxnLst/>
            <a:rect l="l" t="t" r="r" b="b"/>
            <a:pathLst>
              <a:path w="3794043" h="3573298">
                <a:moveTo>
                  <a:pt x="0" y="0"/>
                </a:moveTo>
                <a:lnTo>
                  <a:pt x="3794043" y="0"/>
                </a:lnTo>
                <a:lnTo>
                  <a:pt x="3794043" y="3573298"/>
                </a:lnTo>
                <a:lnTo>
                  <a:pt x="0" y="3573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7" name="Picture 2" descr="Filhotes pequenos dormindo no abdômen da mãe">
            <a:extLst>
              <a:ext uri="{FF2B5EF4-FFF2-40B4-BE49-F238E27FC236}">
                <a16:creationId xmlns:a16="http://schemas.microsoft.com/office/drawing/2014/main" id="{BD433E70-5A3C-A201-781B-EC9FA60DB5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329"/>
            <a:ext cx="5364231" cy="357329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rês filhotes de cachorro Bulldog Americano engraçados em cinza">
            <a:extLst>
              <a:ext uri="{FF2B5EF4-FFF2-40B4-BE49-F238E27FC236}">
                <a16:creationId xmlns:a16="http://schemas.microsoft.com/office/drawing/2014/main" id="{5A067195-16EF-5AC1-4917-047A8E8CE3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6877" y="1534031"/>
            <a:ext cx="3794044" cy="273946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Um grupo de cachorrinhos fofos de Welsh corgi">
            <a:extLst>
              <a:ext uri="{FF2B5EF4-FFF2-40B4-BE49-F238E27FC236}">
                <a16:creationId xmlns:a16="http://schemas.microsoft.com/office/drawing/2014/main" id="{D3F69863-ABF7-FDCC-8947-F21C19FAB9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5047" y="1907249"/>
            <a:ext cx="5962650" cy="39719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Group of young adorable golden labrador retriever dog breed puppies running through snowy forest paths in nature">
            <a:extLst>
              <a:ext uri="{FF2B5EF4-FFF2-40B4-BE49-F238E27FC236}">
                <a16:creationId xmlns:a16="http://schemas.microsoft.com/office/drawing/2014/main" id="{A9A45F0B-195E-F537-E0D0-15E52720FDE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177"/>
          <a:stretch/>
        </p:blipFill>
        <p:spPr bwMode="auto">
          <a:xfrm>
            <a:off x="13606074" y="5057613"/>
            <a:ext cx="4722883" cy="3322137"/>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Two happy and playful golden labrador retriever dogs running around in a nature field at the sunset">
            <a:extLst>
              <a:ext uri="{FF2B5EF4-FFF2-40B4-BE49-F238E27FC236}">
                <a16:creationId xmlns:a16="http://schemas.microsoft.com/office/drawing/2014/main" id="{D9B970CB-0976-5AAC-D0D7-A2C3586BF4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72305" y="7136837"/>
            <a:ext cx="4722883" cy="315016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Bela foto de diferentes raças de cães descansando">
            <a:extLst>
              <a:ext uri="{FF2B5EF4-FFF2-40B4-BE49-F238E27FC236}">
                <a16:creationId xmlns:a16="http://schemas.microsoft.com/office/drawing/2014/main" id="{7F645504-84A4-9B99-849F-D7668F6E00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6028" y="5524500"/>
            <a:ext cx="5962650" cy="4762500"/>
          </a:xfrm>
          <a:prstGeom prst="rect">
            <a:avLst/>
          </a:prstGeom>
          <a:noFill/>
          <a:extLst>
            <a:ext uri="{909E8E84-426E-40DD-AFC4-6F175D3DCCD1}">
              <a14:hiddenFill xmlns:a14="http://schemas.microsoft.com/office/drawing/2010/main">
                <a:solidFill>
                  <a:srgbClr val="FFFFFF"/>
                </a:solidFill>
              </a14:hiddenFill>
            </a:ext>
          </a:extLst>
        </p:spPr>
      </p:pic>
      <p:sp>
        <p:nvSpPr>
          <p:cNvPr id="6" name="Seta: Para a Direita 5">
            <a:extLst>
              <a:ext uri="{FF2B5EF4-FFF2-40B4-BE49-F238E27FC236}">
                <a16:creationId xmlns:a16="http://schemas.microsoft.com/office/drawing/2014/main" id="{0510F70F-04BA-D0BD-D6AC-3BE8D4F6BDA6}"/>
              </a:ext>
            </a:extLst>
          </p:cNvPr>
          <p:cNvSpPr/>
          <p:nvPr/>
        </p:nvSpPr>
        <p:spPr>
          <a:xfrm>
            <a:off x="4243028" y="1934463"/>
            <a:ext cx="807698" cy="38100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Seta: Para a Direita 7">
            <a:extLst>
              <a:ext uri="{FF2B5EF4-FFF2-40B4-BE49-F238E27FC236}">
                <a16:creationId xmlns:a16="http://schemas.microsoft.com/office/drawing/2014/main" id="{59A5C2F3-28A2-A4C1-2CD8-00D481050EC6}"/>
              </a:ext>
            </a:extLst>
          </p:cNvPr>
          <p:cNvSpPr/>
          <p:nvPr/>
        </p:nvSpPr>
        <p:spPr>
          <a:xfrm>
            <a:off x="8049587" y="2124963"/>
            <a:ext cx="807698" cy="38100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Seta: Para a Direita 10">
            <a:extLst>
              <a:ext uri="{FF2B5EF4-FFF2-40B4-BE49-F238E27FC236}">
                <a16:creationId xmlns:a16="http://schemas.microsoft.com/office/drawing/2014/main" id="{AC6503DD-572C-4500-3FBE-8541CAB16F30}"/>
              </a:ext>
            </a:extLst>
          </p:cNvPr>
          <p:cNvSpPr/>
          <p:nvPr/>
        </p:nvSpPr>
        <p:spPr>
          <a:xfrm rot="10800000">
            <a:off x="6948677" y="7715248"/>
            <a:ext cx="1738121" cy="571501"/>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Seta: Curvada para Baixo 12">
            <a:extLst>
              <a:ext uri="{FF2B5EF4-FFF2-40B4-BE49-F238E27FC236}">
                <a16:creationId xmlns:a16="http://schemas.microsoft.com/office/drawing/2014/main" id="{005CCECF-8809-3F59-E53F-594AB045FDD6}"/>
              </a:ext>
            </a:extLst>
          </p:cNvPr>
          <p:cNvSpPr/>
          <p:nvPr/>
        </p:nvSpPr>
        <p:spPr>
          <a:xfrm rot="2705869">
            <a:off x="14293219" y="4054092"/>
            <a:ext cx="1243922" cy="642463"/>
          </a:xfrm>
          <a:prstGeom prst="curvedDownArrow">
            <a:avLst>
              <a:gd name="adj1" fmla="val 25000"/>
              <a:gd name="adj2" fmla="val 50000"/>
              <a:gd name="adj3" fmla="val 2532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14" name="Seta: Curvada para Baixo 13">
            <a:extLst>
              <a:ext uri="{FF2B5EF4-FFF2-40B4-BE49-F238E27FC236}">
                <a16:creationId xmlns:a16="http://schemas.microsoft.com/office/drawing/2014/main" id="{FBF617EF-AB1C-F308-4305-0CB391D68E05}"/>
              </a:ext>
            </a:extLst>
          </p:cNvPr>
          <p:cNvSpPr/>
          <p:nvPr/>
        </p:nvSpPr>
        <p:spPr>
          <a:xfrm rot="8545389">
            <a:off x="13672935" y="8599394"/>
            <a:ext cx="1243922" cy="642463"/>
          </a:xfrm>
          <a:prstGeom prst="curvedDownArrow">
            <a:avLst>
              <a:gd name="adj1" fmla="val 25000"/>
              <a:gd name="adj2" fmla="val 50000"/>
              <a:gd name="adj3" fmla="val 2532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Tree>
    <p:extLst>
      <p:ext uri="{BB962C8B-B14F-4D97-AF65-F5344CB8AC3E}">
        <p14:creationId xmlns:p14="http://schemas.microsoft.com/office/powerpoint/2010/main" val="3185045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DCFF"/>
        </a:solidFill>
        <a:effectLst/>
      </p:bgPr>
    </p:bg>
    <p:spTree>
      <p:nvGrpSpPr>
        <p:cNvPr id="1" name=""/>
        <p:cNvGrpSpPr/>
        <p:nvPr/>
      </p:nvGrpSpPr>
      <p:grpSpPr>
        <a:xfrm>
          <a:off x="0" y="0"/>
          <a:ext cx="0" cy="0"/>
          <a:chOff x="0" y="0"/>
          <a:chExt cx="0" cy="0"/>
        </a:xfrm>
      </p:grpSpPr>
      <p:sp>
        <p:nvSpPr>
          <p:cNvPr id="2" name="Freeform 2"/>
          <p:cNvSpPr/>
          <p:nvPr/>
        </p:nvSpPr>
        <p:spPr>
          <a:xfrm rot="2377665">
            <a:off x="-1897021" y="3356851"/>
            <a:ext cx="3794043" cy="3573298"/>
          </a:xfrm>
          <a:custGeom>
            <a:avLst/>
            <a:gdLst/>
            <a:ahLst/>
            <a:cxnLst/>
            <a:rect l="l" t="t" r="r" b="b"/>
            <a:pathLst>
              <a:path w="3794043" h="3573298">
                <a:moveTo>
                  <a:pt x="0" y="0"/>
                </a:moveTo>
                <a:lnTo>
                  <a:pt x="3794042" y="0"/>
                </a:lnTo>
                <a:lnTo>
                  <a:pt x="3794042" y="3573298"/>
                </a:lnTo>
                <a:lnTo>
                  <a:pt x="0" y="3573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775497">
            <a:off x="10352129" y="7986001"/>
            <a:ext cx="3794043" cy="3573298"/>
          </a:xfrm>
          <a:custGeom>
            <a:avLst/>
            <a:gdLst/>
            <a:ahLst/>
            <a:cxnLst/>
            <a:rect l="l" t="t" r="r" b="b"/>
            <a:pathLst>
              <a:path w="3794043" h="3573298">
                <a:moveTo>
                  <a:pt x="0" y="0"/>
                </a:moveTo>
                <a:lnTo>
                  <a:pt x="3794042" y="0"/>
                </a:lnTo>
                <a:lnTo>
                  <a:pt x="3794042" y="3573298"/>
                </a:lnTo>
                <a:lnTo>
                  <a:pt x="0" y="3573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246341" y="-952500"/>
            <a:ext cx="3794043" cy="3573298"/>
          </a:xfrm>
          <a:custGeom>
            <a:avLst/>
            <a:gdLst/>
            <a:ahLst/>
            <a:cxnLst/>
            <a:rect l="l" t="t" r="r" b="b"/>
            <a:pathLst>
              <a:path w="3794043" h="3573298">
                <a:moveTo>
                  <a:pt x="0" y="0"/>
                </a:moveTo>
                <a:lnTo>
                  <a:pt x="3794043" y="0"/>
                </a:lnTo>
                <a:lnTo>
                  <a:pt x="3794043" y="3573298"/>
                </a:lnTo>
                <a:lnTo>
                  <a:pt x="0" y="35732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8196" name="Picture 4" descr="Conceito de ciclo de vida da mariposa">
            <a:extLst>
              <a:ext uri="{FF2B5EF4-FFF2-40B4-BE49-F238E27FC236}">
                <a16:creationId xmlns:a16="http://schemas.microsoft.com/office/drawing/2014/main" id="{689C61DE-2093-ABBC-523A-08E064262D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530" y="57289"/>
            <a:ext cx="11045181" cy="1026884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ores vibrantes de borboleta manchada ampliadas em beleza natural gerada por inteligência artificial">
            <a:extLst>
              <a:ext uri="{FF2B5EF4-FFF2-40B4-BE49-F238E27FC236}">
                <a16:creationId xmlns:a16="http://schemas.microsoft.com/office/drawing/2014/main" id="{07000707-F1B9-8DF5-83ED-C0D163EE80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57289"/>
            <a:ext cx="4572000" cy="26146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lose da borboleta monarca">
            <a:extLst>
              <a:ext uri="{FF2B5EF4-FFF2-40B4-BE49-F238E27FC236}">
                <a16:creationId xmlns:a16="http://schemas.microsoft.com/office/drawing/2014/main" id="{B19BC83E-AC38-D9B6-9032-20F9EABB67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6329325"/>
            <a:ext cx="5410932" cy="39576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Monarch butterfly chrysalis hanging on milkweed branch. Natural green background with copy space. ">
            <a:extLst>
              <a:ext uri="{FF2B5EF4-FFF2-40B4-BE49-F238E27FC236}">
                <a16:creationId xmlns:a16="http://schemas.microsoft.com/office/drawing/2014/main" id="{130F4E6F-51C1-9D9E-305F-FD74A901D94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400" t="6986" r="47600" b="30719"/>
          <a:stretch/>
        </p:blipFill>
        <p:spPr bwMode="auto">
          <a:xfrm>
            <a:off x="10900053" y="3120185"/>
            <a:ext cx="3048000" cy="3957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Faceta">
  <a:themeElements>
    <a:clrScheme name="Amare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665</TotalTime>
  <Words>96</Words>
  <Application>Microsoft Office PowerPoint</Application>
  <PresentationFormat>Personalizados</PresentationFormat>
  <Paragraphs>14</Paragraphs>
  <Slides>11</Slides>
  <Notes>1</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11</vt:i4>
      </vt:variant>
    </vt:vector>
  </HeadingPairs>
  <TitlesOfParts>
    <vt:vector size="16" baseType="lpstr">
      <vt:lpstr>Wingdings 3</vt:lpstr>
      <vt:lpstr>Trebuchet MS</vt:lpstr>
      <vt:lpstr>Arial</vt:lpstr>
      <vt:lpstr>Calibri</vt:lpstr>
      <vt:lpstr>Faceta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História do Chanucá</dc:title>
  <dc:creator/>
  <cp:lastModifiedBy>Paula Couto</cp:lastModifiedBy>
  <cp:revision>9</cp:revision>
  <dcterms:created xsi:type="dcterms:W3CDTF">2006-08-16T00:00:00Z</dcterms:created>
  <dcterms:modified xsi:type="dcterms:W3CDTF">2024-05-04T11:05:13Z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394FEBBAF04749CE84D2B8354AEA0E7A_13</vt:lpwstr>
  </property>
  <property fmtid="{D5CDD505-2E9C-101B-9397-08002B2CF9AE}" pid="3" name="KSOProductBuildVer">
    <vt:lpwstr>2070-12.2.0.13431</vt:lpwstr>
  </property>
</Properties>
</file>